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6"/>
  </p:notesMasterIdLst>
  <p:sldIdLst>
    <p:sldId id="256" r:id="rId2"/>
    <p:sldId id="410" r:id="rId3"/>
    <p:sldId id="411" r:id="rId4"/>
    <p:sldId id="260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106"/>
    <p:restoredTop sz="94543"/>
  </p:normalViewPr>
  <p:slideViewPr>
    <p:cSldViewPr snapToGrid="0" snapToObjects="1">
      <p:cViewPr varScale="1">
        <p:scale>
          <a:sx n="111" d="100"/>
          <a:sy n="111" d="100"/>
        </p:scale>
        <p:origin x="20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tiff>
</file>

<file path=ppt/media/image11.png>
</file>

<file path=ppt/media/image12.tiff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1E6A29-EF89-1F48-8401-1CBC73EFAA06}" type="datetimeFigureOut">
              <a:rPr lang="en-CN" smtClean="0"/>
              <a:t>2020/7/13</a:t>
            </a:fld>
            <a:endParaRPr lang="en-C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0C3625-78D7-064C-8C61-84C82EA838DC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6123526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1D9665-EDDC-4B65-A5EC-9F3F11A394B6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36133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104BD-B345-B647-8750-DEFC8468D1D6}" type="datetimeFigureOut">
              <a:rPr lang="en-US" smtClean="0"/>
              <a:t>7/13/20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82CFF-568B-0349-8B7D-36C2BE385B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8109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104BD-B345-B647-8750-DEFC8468D1D6}" type="datetimeFigureOut">
              <a:rPr lang="en-US" smtClean="0"/>
              <a:t>7/13/20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82CFF-568B-0349-8B7D-36C2BE385B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2731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104BD-B345-B647-8750-DEFC8468D1D6}" type="datetimeFigureOut">
              <a:rPr lang="en-US" smtClean="0"/>
              <a:t>7/13/20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82CFF-568B-0349-8B7D-36C2BE385B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9012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_OneSpea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>
            <a:extLst>
              <a:ext uri="{FF2B5EF4-FFF2-40B4-BE49-F238E27FC236}">
                <a16:creationId xmlns:a16="http://schemas.microsoft.com/office/drawing/2014/main" id="{4862860D-8AAA-49BD-92F7-A6D0A3D9F4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404" y="6069726"/>
            <a:ext cx="662616" cy="400070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A076E7F4-8793-4717-9397-F7246EABC0E2}"/>
              </a:ext>
            </a:extLst>
          </p:cNvPr>
          <p:cNvSpPr txBox="1"/>
          <p:nvPr/>
        </p:nvSpPr>
        <p:spPr>
          <a:xfrm>
            <a:off x="721404" y="346841"/>
            <a:ext cx="1847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sz="3200" spc="300" dirty="0">
              <a:solidFill>
                <a:schemeClr val="bg1"/>
              </a:solidFill>
              <a:latin typeface="Amazon Ember Light" panose="020B0403020204020204" pitchFamily="34" charset="0"/>
              <a:cs typeface="Amazon Ember Light" panose="020B0403020204020204" pitchFamily="34" charset="0"/>
            </a:endParaRPr>
          </a:p>
        </p:txBody>
      </p:sp>
      <p:sp>
        <p:nvSpPr>
          <p:cNvPr id="22" name="文本占位符 21">
            <a:extLst>
              <a:ext uri="{FF2B5EF4-FFF2-40B4-BE49-F238E27FC236}">
                <a16:creationId xmlns:a16="http://schemas.microsoft.com/office/drawing/2014/main" id="{6A4F5B49-A962-4CCB-AB14-9B1C31EA8C4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21404" y="1977291"/>
            <a:ext cx="8570913" cy="2035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800">
                <a:solidFill>
                  <a:schemeClr val="bg1"/>
                </a:solidFill>
                <a:latin typeface="Amazon Ember Light" panose="020B0403020204020204" pitchFamily="34" charset="0"/>
                <a:cs typeface="Amazon Ember Light" panose="020B0403020204020204" pitchFamily="34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dirty="0"/>
              <a:t>Presentation Title Goes Here</a:t>
            </a:r>
            <a:br>
              <a:rPr lang="en-US" altLang="zh-CN" dirty="0"/>
            </a:br>
            <a:r>
              <a:rPr lang="en-US" altLang="zh-CN" dirty="0"/>
              <a:t>Secondary Line Here</a:t>
            </a:r>
            <a:endParaRPr lang="zh-CN" altLang="en-US" dirty="0"/>
          </a:p>
        </p:txBody>
      </p:sp>
      <p:sp>
        <p:nvSpPr>
          <p:cNvPr id="29" name="文本占位符 28">
            <a:extLst>
              <a:ext uri="{FF2B5EF4-FFF2-40B4-BE49-F238E27FC236}">
                <a16:creationId xmlns:a16="http://schemas.microsoft.com/office/drawing/2014/main" id="{0A9453C4-5814-4DDF-8680-7119FC03963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21404" y="4292355"/>
            <a:ext cx="2806246" cy="40005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>
                <a:solidFill>
                  <a:schemeClr val="bg1"/>
                </a:solidFill>
                <a:latin typeface="Amazon Ember" panose="020B0603020204020204" pitchFamily="34" charset="0"/>
                <a:cs typeface="Amazon Ember" panose="020B0603020204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dirty="0"/>
              <a:t>Presenter Name</a:t>
            </a:r>
          </a:p>
        </p:txBody>
      </p:sp>
      <p:sp>
        <p:nvSpPr>
          <p:cNvPr id="33" name="文本占位符 32">
            <a:extLst>
              <a:ext uri="{FF2B5EF4-FFF2-40B4-BE49-F238E27FC236}">
                <a16:creationId xmlns:a16="http://schemas.microsoft.com/office/drawing/2014/main" id="{3F62BEF5-F7F1-48A9-B7A1-C4BE66C1D89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20725" y="4778252"/>
            <a:ext cx="5375275" cy="458787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bg1"/>
                </a:solidFill>
                <a:latin typeface="Amazon Ember Light" panose="020B0403020204020204" pitchFamily="34" charset="0"/>
                <a:cs typeface="Amazon Ember Light" panose="020B0403020204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dirty="0"/>
              <a:t>Company Name/ Extra Info Amazon Web </a:t>
            </a:r>
            <a:r>
              <a:rPr lang="en-US" altLang="zh-CN" sz="2000" dirty="0"/>
              <a:t>Service</a:t>
            </a:r>
          </a:p>
          <a:p>
            <a:pPr lvl="0"/>
            <a:endParaRPr lang="zh-CN" altLang="en-US" dirty="0"/>
          </a:p>
        </p:txBody>
      </p:sp>
      <p:sp>
        <p:nvSpPr>
          <p:cNvPr id="40" name="文本占位符 39">
            <a:extLst>
              <a:ext uri="{FF2B5EF4-FFF2-40B4-BE49-F238E27FC236}">
                <a16:creationId xmlns:a16="http://schemas.microsoft.com/office/drawing/2014/main" id="{3DAE0236-C4CF-4149-87C0-4914E0B510C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0725" y="876543"/>
            <a:ext cx="2808288" cy="3349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spc="300">
                <a:solidFill>
                  <a:schemeClr val="bg1"/>
                </a:solidFill>
                <a:latin typeface="Amazon Ember" panose="020B0603020204020204" pitchFamily="34" charset="0"/>
                <a:cs typeface="Amazon Ember" panose="020B0603020204020204" pitchFamily="34" charset="0"/>
              </a:defRPr>
            </a:lvl1pPr>
          </a:lstStyle>
          <a:p>
            <a:pPr lvl="0"/>
            <a:r>
              <a:rPr lang="en-US" altLang="zh-CN" dirty="0"/>
              <a:t>CITY NAME</a:t>
            </a:r>
            <a:endParaRPr lang="zh-CN" altLang="en-US" dirty="0"/>
          </a:p>
        </p:txBody>
      </p:sp>
      <p:sp>
        <p:nvSpPr>
          <p:cNvPr id="42" name="文本占位符 41">
            <a:extLst>
              <a:ext uri="{FF2B5EF4-FFF2-40B4-BE49-F238E27FC236}">
                <a16:creationId xmlns:a16="http://schemas.microsoft.com/office/drawing/2014/main" id="{391E6470-EC38-4DCF-868B-A3CD1A50C2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5400000">
            <a:off x="10018246" y="1189254"/>
            <a:ext cx="2294760" cy="60994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>
                <a:solidFill>
                  <a:schemeClr val="bg1"/>
                </a:solidFill>
                <a:latin typeface="Amazon Ember Light" panose="020B0403020204020204" pitchFamily="34" charset="0"/>
                <a:cs typeface="Amazon Ember Light" panose="020B0403020204020204" pitchFamily="34" charset="0"/>
              </a:defRPr>
            </a:lvl1pPr>
          </a:lstStyle>
          <a:p>
            <a:pPr lvl="0"/>
            <a:r>
              <a:rPr lang="en-US" altLang="zh-CN" dirty="0"/>
              <a:t>03.25.19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338915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BBA74DF-A46C-4C31-8624-5EDB00AD5F1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25000">
                <a:srgbClr val="DA5A30"/>
              </a:gs>
              <a:gs pos="1000">
                <a:srgbClr val="F88B1E"/>
              </a:gs>
              <a:gs pos="75000">
                <a:srgbClr val="0061FF"/>
              </a:gs>
            </a:gsLst>
            <a:lin ang="60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mazon Ember" panose="020B0603020204020204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64A52B2-BD05-4DA9-82FF-9AA17CBD27D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052" t="24951" r="22112" b="28609"/>
          <a:stretch/>
        </p:blipFill>
        <p:spPr>
          <a:xfrm>
            <a:off x="7917992" y="0"/>
            <a:ext cx="4274007" cy="5368413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721D34DC-FD48-4830-B31B-82811D1CC7B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mazon Ember" panose="020B0603020204020204"/>
            </a:endParaRP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D6C91364-0FA5-470F-BF7E-4C858CB3298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2269" y="2612437"/>
            <a:ext cx="10816920" cy="2181632"/>
          </a:xfrm>
          <a:prstGeom prst="rect">
            <a:avLst/>
          </a:prstGeom>
        </p:spPr>
        <p:txBody>
          <a:bodyPr vert="horz" wrap="square" lIns="182880" tIns="146304" rIns="182880" bIns="146304" rtlCol="0">
            <a:noAutofit/>
          </a:bodyPr>
          <a:lstStyle>
            <a:lvl1pPr>
              <a:defRPr>
                <a:solidFill>
                  <a:schemeClr val="bg1"/>
                </a:solidFill>
                <a:latin typeface="Amazon Ember" panose="020B0603020204020204"/>
              </a:defRPr>
            </a:lvl1pPr>
            <a:lvl2pPr>
              <a:defRPr>
                <a:solidFill>
                  <a:schemeClr val="bg1"/>
                </a:solidFill>
                <a:latin typeface="Amazon Ember" panose="020B0603020204020204"/>
              </a:defRPr>
            </a:lvl2pPr>
            <a:lvl3pPr>
              <a:defRPr>
                <a:solidFill>
                  <a:schemeClr val="bg1"/>
                </a:solidFill>
                <a:latin typeface="Amazon Ember" panose="020B0603020204020204"/>
              </a:defRPr>
            </a:lvl3pPr>
            <a:lvl4pPr>
              <a:defRPr>
                <a:solidFill>
                  <a:schemeClr val="bg1"/>
                </a:solidFill>
                <a:latin typeface="Amazon Ember" panose="020B0603020204020204"/>
              </a:defRPr>
            </a:lvl4pPr>
            <a:lvl5pPr>
              <a:defRPr>
                <a:solidFill>
                  <a:schemeClr val="bg1"/>
                </a:solidFill>
                <a:latin typeface="Amazon Ember" panose="020B0603020204020204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文本占位符 21">
            <a:extLst>
              <a:ext uri="{FF2B5EF4-FFF2-40B4-BE49-F238E27FC236}">
                <a16:creationId xmlns:a16="http://schemas.microsoft.com/office/drawing/2014/main" id="{E4B95144-7465-4338-A074-9157FCBEF6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2269" y="288632"/>
            <a:ext cx="9171000" cy="860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800">
                <a:solidFill>
                  <a:schemeClr val="bg1"/>
                </a:solidFill>
                <a:latin typeface="Amazon Ember" panose="020B0603020204020204"/>
                <a:cs typeface="Amazon Ember" panose="020B0603020204020204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dirty="0"/>
              <a:t>Presentation Title Goes Here</a:t>
            </a:r>
            <a:endParaRPr lang="zh-CN" altLang="en-US" dirty="0"/>
          </a:p>
        </p:txBody>
      </p:sp>
      <p:sp>
        <p:nvSpPr>
          <p:cNvPr id="12" name="TextBox 3">
            <a:extLst>
              <a:ext uri="{FF2B5EF4-FFF2-40B4-BE49-F238E27FC236}">
                <a16:creationId xmlns:a16="http://schemas.microsoft.com/office/drawing/2014/main" id="{8280C845-EB2E-4679-910B-A6653079F356}"/>
              </a:ext>
            </a:extLst>
          </p:cNvPr>
          <p:cNvSpPr txBox="1">
            <a:spLocks noChangeArrowheads="1"/>
          </p:cNvSpPr>
          <p:nvPr/>
        </p:nvSpPr>
        <p:spPr bwMode="black">
          <a:xfrm>
            <a:off x="6355303" y="6609329"/>
            <a:ext cx="7827632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sz="900" b="0" i="0" dirty="0">
                <a:solidFill>
                  <a:schemeClr val="bg1"/>
                </a:solidFill>
                <a:latin typeface="Amazon Ember" charset="0"/>
                <a:ea typeface="Amazon Ember" charset="0"/>
                <a:cs typeface="Amazon Ember" charset="0"/>
              </a:rPr>
              <a:t>© 2019, Amazon Web Services, Inc. or its affiliates.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0257180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_Column_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8F53AD7-EE49-44D5-8C2B-8E53CFEA8AC9}"/>
              </a:ext>
            </a:extLst>
          </p:cNvPr>
          <p:cNvSpPr/>
          <p:nvPr/>
        </p:nvSpPr>
        <p:spPr>
          <a:xfrm>
            <a:off x="0" y="-24730"/>
            <a:ext cx="12192000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mazon Ember" panose="020B0603020204020204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0D3A12C-0043-4CD5-847F-7EA06B8296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4730"/>
            <a:ext cx="12192000" cy="553603"/>
          </a:xfrm>
          <a:prstGeom prst="rect">
            <a:avLst/>
          </a:prstGeom>
        </p:spPr>
      </p:pic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C579198F-1931-4EB7-B86D-0B60BC9E269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71033" y="2761589"/>
            <a:ext cx="4462223" cy="2019417"/>
          </a:xfrm>
          <a:prstGeom prst="rect">
            <a:avLst/>
          </a:prstGeom>
        </p:spPr>
        <p:txBody>
          <a:bodyPr vert="horz" wrap="square" lIns="182880" tIns="146304" rIns="182880" bIns="146304" rtlCol="0">
            <a:noAutofit/>
          </a:bodyPr>
          <a:lstStyle>
            <a:lvl1pPr marL="508092" indent="-508092">
              <a:buFont typeface="Arial" panose="020B0604020202020204" pitchFamily="34" charset="0"/>
              <a:buChar char="•"/>
              <a:defRPr>
                <a:latin typeface="Amazon Ember" panose="020B0603020204020204"/>
              </a:defRPr>
            </a:lvl1pPr>
            <a:lvl2pPr marL="878791" indent="-406474">
              <a:buFont typeface="Arial" panose="020B0604020202020204" pitchFamily="34" charset="0"/>
              <a:buChar char="•"/>
              <a:defRPr>
                <a:latin typeface="Amazon Ember" panose="020B0603020204020204"/>
              </a:defRPr>
            </a:lvl2pPr>
            <a:lvl3pPr marL="1193669" indent="-406474">
              <a:buFont typeface="Arial" panose="020B0604020202020204" pitchFamily="34" charset="0"/>
              <a:buChar char="•"/>
              <a:defRPr>
                <a:latin typeface="Amazon Ember" panose="020B0603020204020204"/>
              </a:defRPr>
            </a:lvl3pPr>
            <a:lvl4pPr marL="1440802" indent="-338728">
              <a:buFont typeface="Arial" panose="020B0604020202020204" pitchFamily="34" charset="0"/>
              <a:buChar char="•"/>
              <a:defRPr>
                <a:latin typeface="Amazon Ember" panose="020B0603020204020204"/>
              </a:defRPr>
            </a:lvl4pPr>
            <a:lvl5pPr marL="1755680" indent="-338728">
              <a:buFont typeface="Arial" panose="020B0604020202020204" pitchFamily="34" charset="0"/>
              <a:buChar char="•"/>
              <a:defRPr>
                <a:latin typeface="Amazon Ember" panose="020B0603020204020204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65785BEA-E098-4D25-A047-30627CADD670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567711" y="2761589"/>
            <a:ext cx="5032105" cy="2019417"/>
          </a:xfrm>
          <a:prstGeom prst="rect">
            <a:avLst/>
          </a:prstGeom>
        </p:spPr>
        <p:txBody>
          <a:bodyPr vert="horz" wrap="square" lIns="182880" tIns="146304" rIns="182880" bIns="146304" rtlCol="0">
            <a:noAutofit/>
          </a:bodyPr>
          <a:lstStyle>
            <a:lvl1pPr marL="508092" indent="-508092">
              <a:buFont typeface="Arial" panose="020B0604020202020204" pitchFamily="34" charset="0"/>
              <a:buChar char="•"/>
              <a:defRPr>
                <a:latin typeface="Amazon Ember" panose="020B0603020204020204"/>
              </a:defRPr>
            </a:lvl1pPr>
            <a:lvl2pPr marL="878791" indent="-406474">
              <a:buFont typeface="Arial" panose="020B0604020202020204" pitchFamily="34" charset="0"/>
              <a:buChar char="•"/>
              <a:defRPr>
                <a:latin typeface="Amazon Ember" panose="020B0603020204020204"/>
              </a:defRPr>
            </a:lvl2pPr>
            <a:lvl3pPr marL="1193669" indent="-406474">
              <a:buFont typeface="Arial" panose="020B0604020202020204" pitchFamily="34" charset="0"/>
              <a:buChar char="•"/>
              <a:defRPr>
                <a:latin typeface="Amazon Ember" panose="020B0603020204020204"/>
              </a:defRPr>
            </a:lvl3pPr>
            <a:lvl4pPr marL="1440802" indent="-338728">
              <a:buFont typeface="Arial" panose="020B0604020202020204" pitchFamily="34" charset="0"/>
              <a:buChar char="•"/>
              <a:defRPr>
                <a:latin typeface="Amazon Ember" panose="020B0603020204020204"/>
              </a:defRPr>
            </a:lvl4pPr>
            <a:lvl5pPr marL="1755680" indent="-338728">
              <a:buFont typeface="Arial" panose="020B0604020202020204" pitchFamily="34" charset="0"/>
              <a:buChar char="•"/>
              <a:defRPr>
                <a:latin typeface="Amazon Ember" panose="020B0603020204020204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文本占位符 21">
            <a:extLst>
              <a:ext uri="{FF2B5EF4-FFF2-40B4-BE49-F238E27FC236}">
                <a16:creationId xmlns:a16="http://schemas.microsoft.com/office/drawing/2014/main" id="{EB7F273A-BB6B-4928-83A0-D450FEAC00C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71033" y="806102"/>
            <a:ext cx="9171000" cy="860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800">
                <a:solidFill>
                  <a:schemeClr val="tx1"/>
                </a:solidFill>
                <a:latin typeface="Amazon Ember" panose="020B0603020204020204"/>
                <a:cs typeface="Amazon Ember" panose="020B0603020204020204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dirty="0"/>
              <a:t>Presentation Title Goes Here</a:t>
            </a:r>
            <a:endParaRPr lang="zh-CN" altLang="en-US" dirty="0"/>
          </a:p>
        </p:txBody>
      </p:sp>
      <p:sp>
        <p:nvSpPr>
          <p:cNvPr id="11" name="TextBox 3">
            <a:extLst>
              <a:ext uri="{FF2B5EF4-FFF2-40B4-BE49-F238E27FC236}">
                <a16:creationId xmlns:a16="http://schemas.microsoft.com/office/drawing/2014/main" id="{D37883DC-DF03-428E-A9CB-69805FE90C56}"/>
              </a:ext>
            </a:extLst>
          </p:cNvPr>
          <p:cNvSpPr txBox="1">
            <a:spLocks noChangeArrowheads="1"/>
          </p:cNvSpPr>
          <p:nvPr/>
        </p:nvSpPr>
        <p:spPr bwMode="black">
          <a:xfrm>
            <a:off x="6355303" y="6609329"/>
            <a:ext cx="7827632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sz="900" b="0" i="0" dirty="0">
                <a:solidFill>
                  <a:schemeClr val="tx1"/>
                </a:solidFill>
                <a:latin typeface="Amazon Ember" charset="0"/>
                <a:ea typeface="Amazon Ember" charset="0"/>
                <a:cs typeface="Amazon Ember" charset="0"/>
              </a:rPr>
              <a:t>© 2019, Amazon Web Services, Inc. or its affiliates.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0650918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D32EEB50-DC6E-4D48-B214-839553A0860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17" r="10469" b="2356"/>
          <a:stretch/>
        </p:blipFill>
        <p:spPr>
          <a:xfrm>
            <a:off x="0" y="-16625"/>
            <a:ext cx="12288000" cy="6912000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4598BCAA-DBB4-4142-83CA-1196C98AF2C6}"/>
              </a:ext>
            </a:extLst>
          </p:cNvPr>
          <p:cNvSpPr/>
          <p:nvPr/>
        </p:nvSpPr>
        <p:spPr>
          <a:xfrm rot="8100000">
            <a:off x="1011835" y="-2413053"/>
            <a:ext cx="4807294" cy="4853146"/>
          </a:xfrm>
          <a:custGeom>
            <a:avLst/>
            <a:gdLst>
              <a:gd name="connsiteX0" fmla="*/ 0 w 7625298"/>
              <a:gd name="connsiteY0" fmla="*/ 0 h 4853146"/>
              <a:gd name="connsiteX1" fmla="*/ 7625298 w 7625298"/>
              <a:gd name="connsiteY1" fmla="*/ 0 h 4853146"/>
              <a:gd name="connsiteX2" fmla="*/ 7625298 w 7625298"/>
              <a:gd name="connsiteY2" fmla="*/ 4853146 h 4853146"/>
              <a:gd name="connsiteX3" fmla="*/ 0 w 7625298"/>
              <a:gd name="connsiteY3" fmla="*/ 4853146 h 4853146"/>
              <a:gd name="connsiteX4" fmla="*/ 0 w 7625298"/>
              <a:gd name="connsiteY4" fmla="*/ 0 h 4853146"/>
              <a:gd name="connsiteX0" fmla="*/ 0 w 7625298"/>
              <a:gd name="connsiteY0" fmla="*/ 0 h 4853146"/>
              <a:gd name="connsiteX1" fmla="*/ 7625298 w 7625298"/>
              <a:gd name="connsiteY1" fmla="*/ 0 h 4853146"/>
              <a:gd name="connsiteX2" fmla="*/ 7625298 w 7625298"/>
              <a:gd name="connsiteY2" fmla="*/ 4853146 h 4853146"/>
              <a:gd name="connsiteX3" fmla="*/ 3933352 w 7625298"/>
              <a:gd name="connsiteY3" fmla="*/ 1135320 h 4853146"/>
              <a:gd name="connsiteX4" fmla="*/ 0 w 7625298"/>
              <a:gd name="connsiteY4" fmla="*/ 0 h 4853146"/>
              <a:gd name="connsiteX0" fmla="*/ 0 w 4877340"/>
              <a:gd name="connsiteY0" fmla="*/ 26941 h 4853146"/>
              <a:gd name="connsiteX1" fmla="*/ 4877340 w 4877340"/>
              <a:gd name="connsiteY1" fmla="*/ 0 h 4853146"/>
              <a:gd name="connsiteX2" fmla="*/ 4877340 w 4877340"/>
              <a:gd name="connsiteY2" fmla="*/ 4853146 h 4853146"/>
              <a:gd name="connsiteX3" fmla="*/ 1185394 w 4877340"/>
              <a:gd name="connsiteY3" fmla="*/ 1135320 h 4853146"/>
              <a:gd name="connsiteX4" fmla="*/ 0 w 4877340"/>
              <a:gd name="connsiteY4" fmla="*/ 26941 h 4853146"/>
              <a:gd name="connsiteX0" fmla="*/ 0 w 4807294"/>
              <a:gd name="connsiteY0" fmla="*/ 43106 h 4853146"/>
              <a:gd name="connsiteX1" fmla="*/ 4807294 w 4807294"/>
              <a:gd name="connsiteY1" fmla="*/ 0 h 4853146"/>
              <a:gd name="connsiteX2" fmla="*/ 4807294 w 4807294"/>
              <a:gd name="connsiteY2" fmla="*/ 4853146 h 4853146"/>
              <a:gd name="connsiteX3" fmla="*/ 1115348 w 4807294"/>
              <a:gd name="connsiteY3" fmla="*/ 1135320 h 4853146"/>
              <a:gd name="connsiteX4" fmla="*/ 0 w 4807294"/>
              <a:gd name="connsiteY4" fmla="*/ 43106 h 4853146"/>
              <a:gd name="connsiteX0" fmla="*/ 0 w 4807294"/>
              <a:gd name="connsiteY0" fmla="*/ 43106 h 4853146"/>
              <a:gd name="connsiteX1" fmla="*/ 4807294 w 4807294"/>
              <a:gd name="connsiteY1" fmla="*/ 0 h 4853146"/>
              <a:gd name="connsiteX2" fmla="*/ 4807294 w 4807294"/>
              <a:gd name="connsiteY2" fmla="*/ 4853146 h 4853146"/>
              <a:gd name="connsiteX3" fmla="*/ 1115348 w 4807294"/>
              <a:gd name="connsiteY3" fmla="*/ 1167649 h 4853146"/>
              <a:gd name="connsiteX4" fmla="*/ 0 w 4807294"/>
              <a:gd name="connsiteY4" fmla="*/ 43106 h 4853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07294" h="4853146">
                <a:moveTo>
                  <a:pt x="0" y="43106"/>
                </a:moveTo>
                <a:lnTo>
                  <a:pt x="4807294" y="0"/>
                </a:lnTo>
                <a:lnTo>
                  <a:pt x="4807294" y="4853146"/>
                </a:lnTo>
                <a:lnTo>
                  <a:pt x="1115348" y="1167649"/>
                </a:lnTo>
                <a:lnTo>
                  <a:pt x="0" y="43106"/>
                </a:lnTo>
                <a:close/>
              </a:path>
            </a:pathLst>
          </a:custGeom>
          <a:gradFill>
            <a:gsLst>
              <a:gs pos="54000">
                <a:srgbClr val="7E6AB3"/>
              </a:gs>
              <a:gs pos="0">
                <a:srgbClr val="F1321F"/>
              </a:gs>
              <a:gs pos="100000">
                <a:srgbClr val="0060DD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mazon Ember" panose="020B0603020204020204"/>
            </a:endParaRP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86058F7B-9262-418B-8CD7-58AA2388869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2269" y="2612437"/>
            <a:ext cx="10816920" cy="2181632"/>
          </a:xfrm>
          <a:prstGeom prst="rect">
            <a:avLst/>
          </a:prstGeom>
        </p:spPr>
        <p:txBody>
          <a:bodyPr vert="horz" wrap="square" lIns="182880" tIns="146304" rIns="182880" bIns="146304" rtlCol="0">
            <a:noAutofit/>
          </a:bodyPr>
          <a:lstStyle>
            <a:lvl1pPr>
              <a:defRPr>
                <a:solidFill>
                  <a:schemeClr val="bg1"/>
                </a:solidFill>
                <a:latin typeface="Amazon Ember" panose="020B0603020204020204"/>
              </a:defRPr>
            </a:lvl1pPr>
            <a:lvl2pPr>
              <a:defRPr>
                <a:solidFill>
                  <a:schemeClr val="bg1"/>
                </a:solidFill>
                <a:latin typeface="Amazon Ember" panose="020B0603020204020204"/>
              </a:defRPr>
            </a:lvl2pPr>
            <a:lvl3pPr>
              <a:defRPr>
                <a:solidFill>
                  <a:schemeClr val="bg1"/>
                </a:solidFill>
                <a:latin typeface="Amazon Ember" panose="020B0603020204020204"/>
              </a:defRPr>
            </a:lvl3pPr>
            <a:lvl4pPr>
              <a:defRPr>
                <a:solidFill>
                  <a:schemeClr val="bg1"/>
                </a:solidFill>
                <a:latin typeface="Amazon Ember" panose="020B0603020204020204"/>
              </a:defRPr>
            </a:lvl4pPr>
            <a:lvl5pPr>
              <a:defRPr>
                <a:solidFill>
                  <a:schemeClr val="bg1"/>
                </a:solidFill>
                <a:latin typeface="Amazon Ember" panose="020B0603020204020204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文本占位符 21">
            <a:extLst>
              <a:ext uri="{FF2B5EF4-FFF2-40B4-BE49-F238E27FC236}">
                <a16:creationId xmlns:a16="http://schemas.microsoft.com/office/drawing/2014/main" id="{C4C2CCA3-B38D-4179-BE6E-02A8B1420CF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2269" y="288632"/>
            <a:ext cx="9171000" cy="860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800">
                <a:solidFill>
                  <a:schemeClr val="bg1"/>
                </a:solidFill>
                <a:latin typeface="Amazon Ember" panose="020B0603020204020204"/>
                <a:cs typeface="Amazon Ember" panose="020B0603020204020204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dirty="0"/>
              <a:t>Presentation Title Goes Here</a:t>
            </a:r>
            <a:endParaRPr lang="zh-CN" altLang="en-US" dirty="0"/>
          </a:p>
        </p:txBody>
      </p:sp>
      <p:sp>
        <p:nvSpPr>
          <p:cNvPr id="12" name="TextBox 3">
            <a:extLst>
              <a:ext uri="{FF2B5EF4-FFF2-40B4-BE49-F238E27FC236}">
                <a16:creationId xmlns:a16="http://schemas.microsoft.com/office/drawing/2014/main" id="{A013D579-F446-4F8B-9F78-D7D4AFD2EED9}"/>
              </a:ext>
            </a:extLst>
          </p:cNvPr>
          <p:cNvSpPr txBox="1">
            <a:spLocks noChangeArrowheads="1"/>
          </p:cNvSpPr>
          <p:nvPr/>
        </p:nvSpPr>
        <p:spPr bwMode="black">
          <a:xfrm>
            <a:off x="6355303" y="6609329"/>
            <a:ext cx="7827632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sz="900" b="0" i="0" dirty="0">
                <a:solidFill>
                  <a:schemeClr val="bg1"/>
                </a:solidFill>
                <a:latin typeface="Amazon Ember" charset="0"/>
                <a:ea typeface="Amazon Ember" charset="0"/>
                <a:cs typeface="Amazon Ember" charset="0"/>
              </a:rPr>
              <a:t>© 2019, Amazon Web Services, Inc. or its affiliates.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572249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ThreeSpeak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4EFE663B-4EFA-409E-9B0E-66AC956D2CA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521" b="14522"/>
          <a:stretch/>
        </p:blipFill>
        <p:spPr>
          <a:xfrm>
            <a:off x="0" y="-15239"/>
            <a:ext cx="12192000" cy="6873240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740C6BF2-D60D-4F18-B6A9-C054A5B11876}"/>
              </a:ext>
            </a:extLst>
          </p:cNvPr>
          <p:cNvSpPr/>
          <p:nvPr/>
        </p:nvSpPr>
        <p:spPr>
          <a:xfrm rot="18900000">
            <a:off x="7626991" y="4599058"/>
            <a:ext cx="4796517" cy="3676884"/>
          </a:xfrm>
          <a:custGeom>
            <a:avLst/>
            <a:gdLst>
              <a:gd name="connsiteX0" fmla="*/ 0 w 7625298"/>
              <a:gd name="connsiteY0" fmla="*/ 0 h 8095170"/>
              <a:gd name="connsiteX1" fmla="*/ 7625298 w 7625298"/>
              <a:gd name="connsiteY1" fmla="*/ 0 h 8095170"/>
              <a:gd name="connsiteX2" fmla="*/ 7625298 w 7625298"/>
              <a:gd name="connsiteY2" fmla="*/ 8095170 h 8095170"/>
              <a:gd name="connsiteX3" fmla="*/ 0 w 7625298"/>
              <a:gd name="connsiteY3" fmla="*/ 8095170 h 8095170"/>
              <a:gd name="connsiteX4" fmla="*/ 0 w 7625298"/>
              <a:gd name="connsiteY4" fmla="*/ 0 h 8095170"/>
              <a:gd name="connsiteX0" fmla="*/ 2828781 w 7625298"/>
              <a:gd name="connsiteY0" fmla="*/ 26941 h 8095170"/>
              <a:gd name="connsiteX1" fmla="*/ 7625298 w 7625298"/>
              <a:gd name="connsiteY1" fmla="*/ 0 h 8095170"/>
              <a:gd name="connsiteX2" fmla="*/ 7625298 w 7625298"/>
              <a:gd name="connsiteY2" fmla="*/ 8095170 h 8095170"/>
              <a:gd name="connsiteX3" fmla="*/ 0 w 7625298"/>
              <a:gd name="connsiteY3" fmla="*/ 8095170 h 8095170"/>
              <a:gd name="connsiteX4" fmla="*/ 2828781 w 7625298"/>
              <a:gd name="connsiteY4" fmla="*/ 26941 h 8095170"/>
              <a:gd name="connsiteX0" fmla="*/ 0 w 4796517"/>
              <a:gd name="connsiteY0" fmla="*/ 26941 h 8095170"/>
              <a:gd name="connsiteX1" fmla="*/ 4796517 w 4796517"/>
              <a:gd name="connsiteY1" fmla="*/ 0 h 8095170"/>
              <a:gd name="connsiteX2" fmla="*/ 4796517 w 4796517"/>
              <a:gd name="connsiteY2" fmla="*/ 8095170 h 8095170"/>
              <a:gd name="connsiteX3" fmla="*/ 2532433 w 4796517"/>
              <a:gd name="connsiteY3" fmla="*/ 2572312 h 8095170"/>
              <a:gd name="connsiteX4" fmla="*/ 0 w 4796517"/>
              <a:gd name="connsiteY4" fmla="*/ 26941 h 8095170"/>
              <a:gd name="connsiteX0" fmla="*/ 0 w 4796517"/>
              <a:gd name="connsiteY0" fmla="*/ 26941 h 2572312"/>
              <a:gd name="connsiteX1" fmla="*/ 4796517 w 4796517"/>
              <a:gd name="connsiteY1" fmla="*/ 0 h 2572312"/>
              <a:gd name="connsiteX2" fmla="*/ 4796517 w 4796517"/>
              <a:gd name="connsiteY2" fmla="*/ 2518431 h 2572312"/>
              <a:gd name="connsiteX3" fmla="*/ 2532433 w 4796517"/>
              <a:gd name="connsiteY3" fmla="*/ 2572312 h 2572312"/>
              <a:gd name="connsiteX4" fmla="*/ 0 w 4796517"/>
              <a:gd name="connsiteY4" fmla="*/ 26941 h 2572312"/>
              <a:gd name="connsiteX0" fmla="*/ 0 w 4796517"/>
              <a:gd name="connsiteY0" fmla="*/ 26941 h 3676884"/>
              <a:gd name="connsiteX1" fmla="*/ 4796517 w 4796517"/>
              <a:gd name="connsiteY1" fmla="*/ 0 h 3676884"/>
              <a:gd name="connsiteX2" fmla="*/ 4796517 w 4796517"/>
              <a:gd name="connsiteY2" fmla="*/ 2518431 h 3676884"/>
              <a:gd name="connsiteX3" fmla="*/ 3637005 w 4796517"/>
              <a:gd name="connsiteY3" fmla="*/ 3676884 h 3676884"/>
              <a:gd name="connsiteX4" fmla="*/ 0 w 4796517"/>
              <a:gd name="connsiteY4" fmla="*/ 26941 h 3676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96517" h="3676884">
                <a:moveTo>
                  <a:pt x="0" y="26941"/>
                </a:moveTo>
                <a:lnTo>
                  <a:pt x="4796517" y="0"/>
                </a:lnTo>
                <a:lnTo>
                  <a:pt x="4796517" y="2518431"/>
                </a:lnTo>
                <a:lnTo>
                  <a:pt x="3637005" y="3676884"/>
                </a:lnTo>
                <a:lnTo>
                  <a:pt x="0" y="26941"/>
                </a:lnTo>
                <a:close/>
              </a:path>
            </a:pathLst>
          </a:custGeom>
          <a:gradFill>
            <a:gsLst>
              <a:gs pos="0">
                <a:srgbClr val="FD791C"/>
              </a:gs>
              <a:gs pos="100000">
                <a:srgbClr val="145DB8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mazon Ember" panose="020B0603020204020204"/>
            </a:endParaRP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E99B3C78-A079-4913-98B8-66860DFB8E1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white">
          <a:xfrm>
            <a:off x="757083" y="3678668"/>
            <a:ext cx="7472516" cy="1274873"/>
          </a:xfrm>
          <a:prstGeom prst="rect">
            <a:avLst/>
          </a:prstGeom>
        </p:spPr>
        <p:txBody>
          <a:bodyPr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lang="en-US" sz="1800" b="0" kern="1200" spc="0" baseline="0" dirty="0">
                <a:solidFill>
                  <a:schemeClr val="bg1"/>
                </a:solidFill>
                <a:latin typeface="Amazon Ember" panose="020B0603020204020204"/>
                <a:ea typeface="Amazon Ember" panose="020B0603020204020204"/>
                <a:cs typeface="Amazon Ember" panose="020B0603020204020204"/>
              </a:defRPr>
            </a:lvl1pPr>
          </a:lstStyle>
          <a:p>
            <a:pPr marL="0" marR="0" lvl="0" indent="0" algn="l" defTabSz="128477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Speaker Name</a:t>
            </a:r>
          </a:p>
          <a:p>
            <a:pPr marL="0" marR="0" lvl="0" indent="0" algn="l" defTabSz="128477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Job Title</a:t>
            </a:r>
          </a:p>
          <a:p>
            <a:pPr marL="0" marR="0" lvl="0" indent="0" algn="l" defTabSz="128477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Company/Org Name</a:t>
            </a:r>
          </a:p>
        </p:txBody>
      </p:sp>
      <p:sp>
        <p:nvSpPr>
          <p:cNvPr id="7" name="文本占位符 21">
            <a:extLst>
              <a:ext uri="{FF2B5EF4-FFF2-40B4-BE49-F238E27FC236}">
                <a16:creationId xmlns:a16="http://schemas.microsoft.com/office/drawing/2014/main" id="{6D088F3A-0E38-4E1E-BFDE-34EFC5AC5CB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57083" y="579333"/>
            <a:ext cx="9171000" cy="860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800">
                <a:solidFill>
                  <a:schemeClr val="bg1"/>
                </a:solidFill>
                <a:latin typeface="Amazon Ember" panose="020B0603020204020204"/>
                <a:cs typeface="Amazon Ember" panose="020B0603020204020204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dirty="0"/>
              <a:t>Presentation Title Goes Here</a:t>
            </a:r>
            <a:endParaRPr lang="zh-CN" altLang="en-US" dirty="0"/>
          </a:p>
        </p:txBody>
      </p:sp>
      <p:sp>
        <p:nvSpPr>
          <p:cNvPr id="9" name="TextBox 3">
            <a:extLst>
              <a:ext uri="{FF2B5EF4-FFF2-40B4-BE49-F238E27FC236}">
                <a16:creationId xmlns:a16="http://schemas.microsoft.com/office/drawing/2014/main" id="{697757CE-93F5-4286-9DD3-DEC53AE3951B}"/>
              </a:ext>
            </a:extLst>
          </p:cNvPr>
          <p:cNvSpPr txBox="1">
            <a:spLocks noChangeArrowheads="1"/>
          </p:cNvSpPr>
          <p:nvPr/>
        </p:nvSpPr>
        <p:spPr bwMode="black">
          <a:xfrm>
            <a:off x="6355303" y="6609329"/>
            <a:ext cx="7827632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sz="900" b="0" i="0" dirty="0">
                <a:solidFill>
                  <a:schemeClr val="bg1"/>
                </a:solidFill>
                <a:latin typeface="Amazon Ember" charset="0"/>
                <a:ea typeface="Amazon Ember" charset="0"/>
                <a:cs typeface="Amazon Ember" charset="0"/>
              </a:rPr>
              <a:t>© 2019, Amazon Web Services, Inc. or its affiliates.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5590769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_Column_Bulleted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BBA74DF-A46C-4C31-8624-5EDB00AD5F1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25000">
                <a:srgbClr val="DA5A30"/>
              </a:gs>
              <a:gs pos="1000">
                <a:srgbClr val="F88B1E"/>
              </a:gs>
              <a:gs pos="75000">
                <a:srgbClr val="0061FF"/>
              </a:gs>
            </a:gsLst>
            <a:lin ang="60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mazon Ember"/>
            </a:endParaRPr>
          </a:p>
        </p:txBody>
      </p:sp>
      <p:sp>
        <p:nvSpPr>
          <p:cNvPr id="6" name="等腰三角形 5">
            <a:extLst>
              <a:ext uri="{FF2B5EF4-FFF2-40B4-BE49-F238E27FC236}">
                <a16:creationId xmlns:a16="http://schemas.microsoft.com/office/drawing/2014/main" id="{FA7FB602-CE4C-4507-B954-1EFD2BDED4AF}"/>
              </a:ext>
            </a:extLst>
          </p:cNvPr>
          <p:cNvSpPr/>
          <p:nvPr/>
        </p:nvSpPr>
        <p:spPr>
          <a:xfrm>
            <a:off x="9822425" y="33799"/>
            <a:ext cx="2389239" cy="6843251"/>
          </a:xfrm>
          <a:custGeom>
            <a:avLst/>
            <a:gdLst>
              <a:gd name="connsiteX0" fmla="*/ 0 w 5043949"/>
              <a:gd name="connsiteY0" fmla="*/ 7580671 h 7580671"/>
              <a:gd name="connsiteX1" fmla="*/ 2521975 w 5043949"/>
              <a:gd name="connsiteY1" fmla="*/ 0 h 7580671"/>
              <a:gd name="connsiteX2" fmla="*/ 5043949 w 5043949"/>
              <a:gd name="connsiteY2" fmla="*/ 7580671 h 7580671"/>
              <a:gd name="connsiteX3" fmla="*/ 0 w 5043949"/>
              <a:gd name="connsiteY3" fmla="*/ 7580671 h 7580671"/>
              <a:gd name="connsiteX0" fmla="*/ 0 w 5043949"/>
              <a:gd name="connsiteY0" fmla="*/ 6902245 h 6902245"/>
              <a:gd name="connsiteX1" fmla="*/ 2639962 w 5043949"/>
              <a:gd name="connsiteY1" fmla="*/ 0 h 6902245"/>
              <a:gd name="connsiteX2" fmla="*/ 5043949 w 5043949"/>
              <a:gd name="connsiteY2" fmla="*/ 6902245 h 6902245"/>
              <a:gd name="connsiteX3" fmla="*/ 0 w 5043949"/>
              <a:gd name="connsiteY3" fmla="*/ 6902245 h 6902245"/>
              <a:gd name="connsiteX0" fmla="*/ 0 w 5043949"/>
              <a:gd name="connsiteY0" fmla="*/ 6843251 h 6843251"/>
              <a:gd name="connsiteX1" fmla="*/ 2374491 w 5043949"/>
              <a:gd name="connsiteY1" fmla="*/ 0 h 6843251"/>
              <a:gd name="connsiteX2" fmla="*/ 5043949 w 5043949"/>
              <a:gd name="connsiteY2" fmla="*/ 6843251 h 6843251"/>
              <a:gd name="connsiteX3" fmla="*/ 0 w 5043949"/>
              <a:gd name="connsiteY3" fmla="*/ 6843251 h 6843251"/>
              <a:gd name="connsiteX0" fmla="*/ 0 w 2536723"/>
              <a:gd name="connsiteY0" fmla="*/ 6843251 h 6843251"/>
              <a:gd name="connsiteX1" fmla="*/ 2374491 w 2536723"/>
              <a:gd name="connsiteY1" fmla="*/ 0 h 6843251"/>
              <a:gd name="connsiteX2" fmla="*/ 2536723 w 2536723"/>
              <a:gd name="connsiteY2" fmla="*/ 6813754 h 6843251"/>
              <a:gd name="connsiteX3" fmla="*/ 0 w 2536723"/>
              <a:gd name="connsiteY3" fmla="*/ 6843251 h 6843251"/>
              <a:gd name="connsiteX0" fmla="*/ 0 w 2374491"/>
              <a:gd name="connsiteY0" fmla="*/ 6843251 h 6843251"/>
              <a:gd name="connsiteX1" fmla="*/ 2374491 w 2374491"/>
              <a:gd name="connsiteY1" fmla="*/ 0 h 6843251"/>
              <a:gd name="connsiteX2" fmla="*/ 2271252 w 2374491"/>
              <a:gd name="connsiteY2" fmla="*/ 6813754 h 6843251"/>
              <a:gd name="connsiteX3" fmla="*/ 0 w 2374491"/>
              <a:gd name="connsiteY3" fmla="*/ 6843251 h 6843251"/>
              <a:gd name="connsiteX0" fmla="*/ 0 w 2389239"/>
              <a:gd name="connsiteY0" fmla="*/ 6843251 h 6843251"/>
              <a:gd name="connsiteX1" fmla="*/ 2374491 w 2389239"/>
              <a:gd name="connsiteY1" fmla="*/ 0 h 6843251"/>
              <a:gd name="connsiteX2" fmla="*/ 2389239 w 2389239"/>
              <a:gd name="connsiteY2" fmla="*/ 6754760 h 6843251"/>
              <a:gd name="connsiteX3" fmla="*/ 0 w 2389239"/>
              <a:gd name="connsiteY3" fmla="*/ 6843251 h 6843251"/>
              <a:gd name="connsiteX0" fmla="*/ 0 w 2389239"/>
              <a:gd name="connsiteY0" fmla="*/ 6843251 h 6843251"/>
              <a:gd name="connsiteX1" fmla="*/ 2374491 w 2389239"/>
              <a:gd name="connsiteY1" fmla="*/ 0 h 6843251"/>
              <a:gd name="connsiteX2" fmla="*/ 2389239 w 2389239"/>
              <a:gd name="connsiteY2" fmla="*/ 6843251 h 6843251"/>
              <a:gd name="connsiteX3" fmla="*/ 0 w 2389239"/>
              <a:gd name="connsiteY3" fmla="*/ 6843251 h 6843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89239" h="6843251">
                <a:moveTo>
                  <a:pt x="0" y="6843251"/>
                </a:moveTo>
                <a:lnTo>
                  <a:pt x="2374491" y="0"/>
                </a:lnTo>
                <a:lnTo>
                  <a:pt x="2389239" y="6843251"/>
                </a:lnTo>
                <a:lnTo>
                  <a:pt x="0" y="6843251"/>
                </a:lnTo>
                <a:close/>
              </a:path>
            </a:pathLst>
          </a:custGeom>
          <a:gradFill>
            <a:gsLst>
              <a:gs pos="62000">
                <a:srgbClr val="F28715"/>
              </a:gs>
              <a:gs pos="1000">
                <a:srgbClr val="FF8F00"/>
              </a:gs>
              <a:gs pos="100000">
                <a:srgbClr val="0061FF"/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mazon Ember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721D34DC-FD48-4830-B31B-82811D1CC7B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Amazon Ember"/>
            </a:endParaRPr>
          </a:p>
        </p:txBody>
      </p:sp>
      <p:sp>
        <p:nvSpPr>
          <p:cNvPr id="12" name="文本占位符 21">
            <a:extLst>
              <a:ext uri="{FF2B5EF4-FFF2-40B4-BE49-F238E27FC236}">
                <a16:creationId xmlns:a16="http://schemas.microsoft.com/office/drawing/2014/main" id="{79D45DB3-ECBA-4FB5-B77C-9C36ABD57E5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2269" y="288632"/>
            <a:ext cx="9171000" cy="860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800">
                <a:solidFill>
                  <a:schemeClr val="bg1"/>
                </a:solidFill>
                <a:latin typeface="Amazon Ember"/>
                <a:cs typeface="Amazon Ember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dirty="0"/>
              <a:t>Presentation Title Goes Here</a:t>
            </a:r>
            <a:endParaRPr lang="zh-CN" altLang="en-US" dirty="0"/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C7BFB298-5505-4DB9-A9FA-C00217B93D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2269" y="2375424"/>
            <a:ext cx="4680000" cy="2160000"/>
          </a:xfrm>
          <a:prstGeom prst="rect">
            <a:avLst/>
          </a:prstGeom>
        </p:spPr>
        <p:txBody>
          <a:bodyPr vert="horz" wrap="square" lIns="182880" tIns="146304" rIns="182880" bIns="146304" rtlCol="0">
            <a:noAutofit/>
          </a:bodyPr>
          <a:lstStyle>
            <a:lvl1pPr>
              <a:defRPr>
                <a:solidFill>
                  <a:schemeClr val="bg1"/>
                </a:solidFill>
                <a:latin typeface="Amazon Ember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BD0AFD2A-06C0-461A-8950-64F6E654876A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6619831" y="2375424"/>
            <a:ext cx="4680000" cy="2160000"/>
          </a:xfrm>
          <a:prstGeom prst="rect">
            <a:avLst/>
          </a:prstGeom>
        </p:spPr>
        <p:txBody>
          <a:bodyPr vert="horz" wrap="square" lIns="182880" tIns="146304" rIns="182880" bIns="146304" rtlCol="0">
            <a:noAutofit/>
          </a:bodyPr>
          <a:lstStyle>
            <a:lvl1pPr>
              <a:defRPr>
                <a:solidFill>
                  <a:schemeClr val="bg1"/>
                </a:solidFill>
                <a:latin typeface="Amazon Ember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1" name="TextBox 3">
            <a:extLst>
              <a:ext uri="{FF2B5EF4-FFF2-40B4-BE49-F238E27FC236}">
                <a16:creationId xmlns:a16="http://schemas.microsoft.com/office/drawing/2014/main" id="{18CFBF0A-EA8B-42C3-9461-F4ACFB5A9372}"/>
              </a:ext>
            </a:extLst>
          </p:cNvPr>
          <p:cNvSpPr txBox="1">
            <a:spLocks noChangeArrowheads="1"/>
          </p:cNvSpPr>
          <p:nvPr/>
        </p:nvSpPr>
        <p:spPr bwMode="black">
          <a:xfrm>
            <a:off x="6355303" y="6609329"/>
            <a:ext cx="7827632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sz="900" b="0" i="0" dirty="0">
                <a:solidFill>
                  <a:schemeClr val="bg1"/>
                </a:solidFill>
                <a:latin typeface="Amazon Ember" charset="0"/>
                <a:ea typeface="Amazon Ember" charset="0"/>
                <a:cs typeface="Amazon Ember" charset="0"/>
              </a:rPr>
              <a:t>© 2019, Amazon Web Services, Inc. or its affiliates.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2825807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533FB92F-2D0D-4CEB-92DE-DC03D5446AF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61" r="20561"/>
          <a:stretch/>
        </p:blipFill>
        <p:spPr>
          <a:xfrm>
            <a:off x="0" y="-7884"/>
            <a:ext cx="12192000" cy="6865884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FF9C2AE1-2BC0-4859-8A14-0B96F5B485E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mazon Ember" panose="020B0603020204020204"/>
            </a:endParaRP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2C988930-416E-4911-9CCF-6912EA777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2269" y="2612437"/>
            <a:ext cx="10816920" cy="2181632"/>
          </a:xfrm>
          <a:prstGeom prst="rect">
            <a:avLst/>
          </a:prstGeom>
        </p:spPr>
        <p:txBody>
          <a:bodyPr vert="horz" wrap="square" lIns="182880" tIns="146304" rIns="182880" bIns="146304" rtlCol="0">
            <a:noAutofit/>
          </a:bodyPr>
          <a:lstStyle>
            <a:lvl1pPr>
              <a:defRPr>
                <a:solidFill>
                  <a:schemeClr val="bg1"/>
                </a:solidFill>
                <a:latin typeface="Amazon Ember" panose="020B0603020204020204"/>
              </a:defRPr>
            </a:lvl1pPr>
            <a:lvl2pPr>
              <a:defRPr>
                <a:solidFill>
                  <a:schemeClr val="bg1"/>
                </a:solidFill>
                <a:latin typeface="Amazon Ember" panose="020B0603020204020204"/>
              </a:defRPr>
            </a:lvl2pPr>
            <a:lvl3pPr>
              <a:defRPr>
                <a:solidFill>
                  <a:schemeClr val="bg1"/>
                </a:solidFill>
                <a:latin typeface="Amazon Ember" panose="020B0603020204020204"/>
              </a:defRPr>
            </a:lvl3pPr>
            <a:lvl4pPr>
              <a:defRPr>
                <a:solidFill>
                  <a:schemeClr val="bg1"/>
                </a:solidFill>
                <a:latin typeface="Amazon Ember" panose="020B0603020204020204"/>
              </a:defRPr>
            </a:lvl4pPr>
            <a:lvl5pPr>
              <a:defRPr>
                <a:solidFill>
                  <a:schemeClr val="bg1"/>
                </a:solidFill>
                <a:latin typeface="Amazon Ember" panose="020B0603020204020204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文本占位符 21">
            <a:extLst>
              <a:ext uri="{FF2B5EF4-FFF2-40B4-BE49-F238E27FC236}">
                <a16:creationId xmlns:a16="http://schemas.microsoft.com/office/drawing/2014/main" id="{181E36E1-07A5-44BE-B32E-7168724660E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2269" y="288632"/>
            <a:ext cx="9171000" cy="860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800">
                <a:solidFill>
                  <a:schemeClr val="bg1"/>
                </a:solidFill>
                <a:latin typeface="Amazon Ember" panose="020B0603020204020204"/>
                <a:cs typeface="Amazon Ember" panose="020B0603020204020204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dirty="0"/>
              <a:t>Presentation Title Goes Here</a:t>
            </a:r>
            <a:endParaRPr lang="zh-CN" altLang="en-US" dirty="0"/>
          </a:p>
        </p:txBody>
      </p:sp>
      <p:sp>
        <p:nvSpPr>
          <p:cNvPr id="9" name="TextBox 3">
            <a:extLst>
              <a:ext uri="{FF2B5EF4-FFF2-40B4-BE49-F238E27FC236}">
                <a16:creationId xmlns:a16="http://schemas.microsoft.com/office/drawing/2014/main" id="{E15C0A45-1CB8-421B-87DE-369608ABDD30}"/>
              </a:ext>
            </a:extLst>
          </p:cNvPr>
          <p:cNvSpPr txBox="1">
            <a:spLocks noChangeArrowheads="1"/>
          </p:cNvSpPr>
          <p:nvPr/>
        </p:nvSpPr>
        <p:spPr bwMode="black">
          <a:xfrm>
            <a:off x="6355303" y="6609329"/>
            <a:ext cx="7827632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sz="900" b="0" i="0" dirty="0">
                <a:solidFill>
                  <a:schemeClr val="bg1"/>
                </a:solidFill>
                <a:latin typeface="Amazon Ember" charset="0"/>
                <a:ea typeface="Amazon Ember" charset="0"/>
                <a:cs typeface="Amazon Ember" charset="0"/>
              </a:rPr>
              <a:t>© 2019, Amazon Web Services, Inc. or its affiliates.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06272799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D2EEF7BA-BB3A-49FC-9229-C06A39824CD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59000">
                <a:srgbClr val="2B6FB1"/>
              </a:gs>
              <a:gs pos="0">
                <a:srgbClr val="EF6422"/>
              </a:gs>
              <a:gs pos="100000">
                <a:srgbClr val="0061EA"/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mazon Ember" panose="020B0603020204020204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F7617A3-ADE0-4BEE-80F4-F073E5DAC0CC}"/>
              </a:ext>
            </a:extLst>
          </p:cNvPr>
          <p:cNvSpPr/>
          <p:nvPr/>
        </p:nvSpPr>
        <p:spPr>
          <a:xfrm rot="3177559">
            <a:off x="3434949" y="-153347"/>
            <a:ext cx="7408145" cy="12439362"/>
          </a:xfrm>
          <a:custGeom>
            <a:avLst/>
            <a:gdLst>
              <a:gd name="connsiteX0" fmla="*/ 0 w 9985321"/>
              <a:gd name="connsiteY0" fmla="*/ 0 h 14613396"/>
              <a:gd name="connsiteX1" fmla="*/ 9985321 w 9985321"/>
              <a:gd name="connsiteY1" fmla="*/ 0 h 14613396"/>
              <a:gd name="connsiteX2" fmla="*/ 9985321 w 9985321"/>
              <a:gd name="connsiteY2" fmla="*/ 14613396 h 14613396"/>
              <a:gd name="connsiteX3" fmla="*/ 0 w 9985321"/>
              <a:gd name="connsiteY3" fmla="*/ 14613396 h 14613396"/>
              <a:gd name="connsiteX4" fmla="*/ 0 w 9985321"/>
              <a:gd name="connsiteY4" fmla="*/ 0 h 14613396"/>
              <a:gd name="connsiteX0" fmla="*/ 0 w 10015937"/>
              <a:gd name="connsiteY0" fmla="*/ 2602150 h 14613396"/>
              <a:gd name="connsiteX1" fmla="*/ 10015937 w 10015937"/>
              <a:gd name="connsiteY1" fmla="*/ 0 h 14613396"/>
              <a:gd name="connsiteX2" fmla="*/ 10015937 w 10015937"/>
              <a:gd name="connsiteY2" fmla="*/ 14613396 h 14613396"/>
              <a:gd name="connsiteX3" fmla="*/ 30616 w 10015937"/>
              <a:gd name="connsiteY3" fmla="*/ 14613396 h 14613396"/>
              <a:gd name="connsiteX4" fmla="*/ 0 w 10015937"/>
              <a:gd name="connsiteY4" fmla="*/ 2602150 h 14613396"/>
              <a:gd name="connsiteX0" fmla="*/ 0 w 10015937"/>
              <a:gd name="connsiteY0" fmla="*/ 2602150 h 14613396"/>
              <a:gd name="connsiteX1" fmla="*/ 10015937 w 10015937"/>
              <a:gd name="connsiteY1" fmla="*/ 0 h 14613396"/>
              <a:gd name="connsiteX2" fmla="*/ 4606909 w 10015937"/>
              <a:gd name="connsiteY2" fmla="*/ 9099419 h 14613396"/>
              <a:gd name="connsiteX3" fmla="*/ 30616 w 10015937"/>
              <a:gd name="connsiteY3" fmla="*/ 14613396 h 14613396"/>
              <a:gd name="connsiteX4" fmla="*/ 0 w 10015937"/>
              <a:gd name="connsiteY4" fmla="*/ 2602150 h 14613396"/>
              <a:gd name="connsiteX0" fmla="*/ 0 w 10015937"/>
              <a:gd name="connsiteY0" fmla="*/ 2602150 h 14613396"/>
              <a:gd name="connsiteX1" fmla="*/ 10015937 w 10015937"/>
              <a:gd name="connsiteY1" fmla="*/ 0 h 14613396"/>
              <a:gd name="connsiteX2" fmla="*/ 3963964 w 10015937"/>
              <a:gd name="connsiteY2" fmla="*/ 8781271 h 14613396"/>
              <a:gd name="connsiteX3" fmla="*/ 30616 w 10015937"/>
              <a:gd name="connsiteY3" fmla="*/ 14613396 h 14613396"/>
              <a:gd name="connsiteX4" fmla="*/ 0 w 10015937"/>
              <a:gd name="connsiteY4" fmla="*/ 2602150 h 14613396"/>
              <a:gd name="connsiteX0" fmla="*/ 0 w 10015937"/>
              <a:gd name="connsiteY0" fmla="*/ 2602150 h 14613396"/>
              <a:gd name="connsiteX1" fmla="*/ 10015937 w 10015937"/>
              <a:gd name="connsiteY1" fmla="*/ 0 h 14613396"/>
              <a:gd name="connsiteX2" fmla="*/ 3941014 w 10015937"/>
              <a:gd name="connsiteY2" fmla="*/ 8811682 h 14613396"/>
              <a:gd name="connsiteX3" fmla="*/ 30616 w 10015937"/>
              <a:gd name="connsiteY3" fmla="*/ 14613396 h 14613396"/>
              <a:gd name="connsiteX4" fmla="*/ 0 w 10015937"/>
              <a:gd name="connsiteY4" fmla="*/ 2602150 h 14613396"/>
              <a:gd name="connsiteX0" fmla="*/ 0 w 10015937"/>
              <a:gd name="connsiteY0" fmla="*/ 2602150 h 14613396"/>
              <a:gd name="connsiteX1" fmla="*/ 10015937 w 10015937"/>
              <a:gd name="connsiteY1" fmla="*/ 0 h 14613396"/>
              <a:gd name="connsiteX2" fmla="*/ 3941014 w 10015937"/>
              <a:gd name="connsiteY2" fmla="*/ 8811682 h 14613396"/>
              <a:gd name="connsiteX3" fmla="*/ 30616 w 10015937"/>
              <a:gd name="connsiteY3" fmla="*/ 14613396 h 14613396"/>
              <a:gd name="connsiteX4" fmla="*/ 0 w 10015937"/>
              <a:gd name="connsiteY4" fmla="*/ 2602150 h 14613396"/>
              <a:gd name="connsiteX0" fmla="*/ 0 w 10023682"/>
              <a:gd name="connsiteY0" fmla="*/ 2644037 h 14655283"/>
              <a:gd name="connsiteX1" fmla="*/ 10023682 w 10023682"/>
              <a:gd name="connsiteY1" fmla="*/ 0 h 14655283"/>
              <a:gd name="connsiteX2" fmla="*/ 3941014 w 10023682"/>
              <a:gd name="connsiteY2" fmla="*/ 8853569 h 14655283"/>
              <a:gd name="connsiteX3" fmla="*/ 30616 w 10023682"/>
              <a:gd name="connsiteY3" fmla="*/ 14655283 h 14655283"/>
              <a:gd name="connsiteX4" fmla="*/ 0 w 10023682"/>
              <a:gd name="connsiteY4" fmla="*/ 2644037 h 14655283"/>
              <a:gd name="connsiteX0" fmla="*/ 0 w 10023682"/>
              <a:gd name="connsiteY0" fmla="*/ 2644037 h 14655283"/>
              <a:gd name="connsiteX1" fmla="*/ 10023682 w 10023682"/>
              <a:gd name="connsiteY1" fmla="*/ 0 h 14655283"/>
              <a:gd name="connsiteX2" fmla="*/ 3941014 w 10023682"/>
              <a:gd name="connsiteY2" fmla="*/ 8853569 h 14655283"/>
              <a:gd name="connsiteX3" fmla="*/ 30616 w 10023682"/>
              <a:gd name="connsiteY3" fmla="*/ 14655283 h 14655283"/>
              <a:gd name="connsiteX4" fmla="*/ 0 w 10023682"/>
              <a:gd name="connsiteY4" fmla="*/ 2644037 h 14655283"/>
              <a:gd name="connsiteX0" fmla="*/ 0 w 5565809"/>
              <a:gd name="connsiteY0" fmla="*/ 993617 h 13004863"/>
              <a:gd name="connsiteX1" fmla="*/ 3861775 w 5565809"/>
              <a:gd name="connsiteY1" fmla="*/ 0 h 13004863"/>
              <a:gd name="connsiteX2" fmla="*/ 3941014 w 5565809"/>
              <a:gd name="connsiteY2" fmla="*/ 7203149 h 13004863"/>
              <a:gd name="connsiteX3" fmla="*/ 30616 w 5565809"/>
              <a:gd name="connsiteY3" fmla="*/ 13004863 h 13004863"/>
              <a:gd name="connsiteX4" fmla="*/ 0 w 5565809"/>
              <a:gd name="connsiteY4" fmla="*/ 993617 h 13004863"/>
              <a:gd name="connsiteX0" fmla="*/ 0 w 7514937"/>
              <a:gd name="connsiteY0" fmla="*/ 993617 h 13004863"/>
              <a:gd name="connsiteX1" fmla="*/ 3861775 w 7514937"/>
              <a:gd name="connsiteY1" fmla="*/ 0 h 13004863"/>
              <a:gd name="connsiteX2" fmla="*/ 3941014 w 7514937"/>
              <a:gd name="connsiteY2" fmla="*/ 7203149 h 13004863"/>
              <a:gd name="connsiteX3" fmla="*/ 30616 w 7514937"/>
              <a:gd name="connsiteY3" fmla="*/ 13004863 h 13004863"/>
              <a:gd name="connsiteX4" fmla="*/ 0 w 7514937"/>
              <a:gd name="connsiteY4" fmla="*/ 993617 h 13004863"/>
              <a:gd name="connsiteX0" fmla="*/ 0 w 7514937"/>
              <a:gd name="connsiteY0" fmla="*/ 993617 h 12597184"/>
              <a:gd name="connsiteX1" fmla="*/ 3861775 w 7514937"/>
              <a:gd name="connsiteY1" fmla="*/ 0 h 12597184"/>
              <a:gd name="connsiteX2" fmla="*/ 3941014 w 7514937"/>
              <a:gd name="connsiteY2" fmla="*/ 7203149 h 12597184"/>
              <a:gd name="connsiteX3" fmla="*/ 28022 w 7514937"/>
              <a:gd name="connsiteY3" fmla="*/ 12597184 h 12597184"/>
              <a:gd name="connsiteX4" fmla="*/ 0 w 7514937"/>
              <a:gd name="connsiteY4" fmla="*/ 993617 h 12597184"/>
              <a:gd name="connsiteX0" fmla="*/ 0 w 7559199"/>
              <a:gd name="connsiteY0" fmla="*/ 993617 h 12597184"/>
              <a:gd name="connsiteX1" fmla="*/ 3861775 w 7559199"/>
              <a:gd name="connsiteY1" fmla="*/ 0 h 12597184"/>
              <a:gd name="connsiteX2" fmla="*/ 4028011 w 7559199"/>
              <a:gd name="connsiteY2" fmla="*/ 7232437 h 12597184"/>
              <a:gd name="connsiteX3" fmla="*/ 28022 w 7559199"/>
              <a:gd name="connsiteY3" fmla="*/ 12597184 h 12597184"/>
              <a:gd name="connsiteX4" fmla="*/ 0 w 7559199"/>
              <a:gd name="connsiteY4" fmla="*/ 993617 h 12597184"/>
              <a:gd name="connsiteX0" fmla="*/ 0 w 7559199"/>
              <a:gd name="connsiteY0" fmla="*/ 993617 h 12492699"/>
              <a:gd name="connsiteX1" fmla="*/ 3861775 w 7559199"/>
              <a:gd name="connsiteY1" fmla="*/ 0 h 12492699"/>
              <a:gd name="connsiteX2" fmla="*/ 4028011 w 7559199"/>
              <a:gd name="connsiteY2" fmla="*/ 7232437 h 12492699"/>
              <a:gd name="connsiteX3" fmla="*/ 34139 w 7559199"/>
              <a:gd name="connsiteY3" fmla="*/ 12492699 h 12492699"/>
              <a:gd name="connsiteX4" fmla="*/ 0 w 7559199"/>
              <a:gd name="connsiteY4" fmla="*/ 993617 h 12492699"/>
              <a:gd name="connsiteX0" fmla="*/ 0 w 10618988"/>
              <a:gd name="connsiteY0" fmla="*/ 2448826 h 13947908"/>
              <a:gd name="connsiteX1" fmla="*/ 3861775 w 10618988"/>
              <a:gd name="connsiteY1" fmla="*/ 1455209 h 13947908"/>
              <a:gd name="connsiteX2" fmla="*/ 8611836 w 10618988"/>
              <a:gd name="connsiteY2" fmla="*/ 2170941 h 13947908"/>
              <a:gd name="connsiteX3" fmla="*/ 34139 w 10618988"/>
              <a:gd name="connsiteY3" fmla="*/ 13947908 h 13947908"/>
              <a:gd name="connsiteX4" fmla="*/ 0 w 10618988"/>
              <a:gd name="connsiteY4" fmla="*/ 2448826 h 13947908"/>
              <a:gd name="connsiteX0" fmla="*/ 0 w 9621125"/>
              <a:gd name="connsiteY0" fmla="*/ 993617 h 12492699"/>
              <a:gd name="connsiteX1" fmla="*/ 3861775 w 9621125"/>
              <a:gd name="connsiteY1" fmla="*/ 0 h 12492699"/>
              <a:gd name="connsiteX2" fmla="*/ 7302792 w 9621125"/>
              <a:gd name="connsiteY2" fmla="*/ 2734949 h 12492699"/>
              <a:gd name="connsiteX3" fmla="*/ 34139 w 9621125"/>
              <a:gd name="connsiteY3" fmla="*/ 12492699 h 12492699"/>
              <a:gd name="connsiteX4" fmla="*/ 0 w 9621125"/>
              <a:gd name="connsiteY4" fmla="*/ 993617 h 12492699"/>
              <a:gd name="connsiteX0" fmla="*/ 0 w 7452548"/>
              <a:gd name="connsiteY0" fmla="*/ 993617 h 12492699"/>
              <a:gd name="connsiteX1" fmla="*/ 3861775 w 7452548"/>
              <a:gd name="connsiteY1" fmla="*/ 0 h 12492699"/>
              <a:gd name="connsiteX2" fmla="*/ 7302792 w 7452548"/>
              <a:gd name="connsiteY2" fmla="*/ 2734949 h 12492699"/>
              <a:gd name="connsiteX3" fmla="*/ 34139 w 7452548"/>
              <a:gd name="connsiteY3" fmla="*/ 12492699 h 12492699"/>
              <a:gd name="connsiteX4" fmla="*/ 0 w 7452548"/>
              <a:gd name="connsiteY4" fmla="*/ 993617 h 12492699"/>
              <a:gd name="connsiteX0" fmla="*/ 0 w 7491759"/>
              <a:gd name="connsiteY0" fmla="*/ 993617 h 12492699"/>
              <a:gd name="connsiteX1" fmla="*/ 3861775 w 7491759"/>
              <a:gd name="connsiteY1" fmla="*/ 0 h 12492699"/>
              <a:gd name="connsiteX2" fmla="*/ 7358641 w 7491759"/>
              <a:gd name="connsiteY2" fmla="*/ 2745275 h 12492699"/>
              <a:gd name="connsiteX3" fmla="*/ 34139 w 7491759"/>
              <a:gd name="connsiteY3" fmla="*/ 12492699 h 12492699"/>
              <a:gd name="connsiteX4" fmla="*/ 0 w 7491759"/>
              <a:gd name="connsiteY4" fmla="*/ 993617 h 12492699"/>
              <a:gd name="connsiteX0" fmla="*/ 0 w 7491759"/>
              <a:gd name="connsiteY0" fmla="*/ 993617 h 12492699"/>
              <a:gd name="connsiteX1" fmla="*/ 3861775 w 7491759"/>
              <a:gd name="connsiteY1" fmla="*/ 0 h 12492699"/>
              <a:gd name="connsiteX2" fmla="*/ 7358641 w 7491759"/>
              <a:gd name="connsiteY2" fmla="*/ 2745275 h 12492699"/>
              <a:gd name="connsiteX3" fmla="*/ 34139 w 7491759"/>
              <a:gd name="connsiteY3" fmla="*/ 12492699 h 12492699"/>
              <a:gd name="connsiteX4" fmla="*/ 0 w 7491759"/>
              <a:gd name="connsiteY4" fmla="*/ 993617 h 12492699"/>
              <a:gd name="connsiteX0" fmla="*/ 0 w 7416584"/>
              <a:gd name="connsiteY0" fmla="*/ 993617 h 12492699"/>
              <a:gd name="connsiteX1" fmla="*/ 3861775 w 7416584"/>
              <a:gd name="connsiteY1" fmla="*/ 0 h 12492699"/>
              <a:gd name="connsiteX2" fmla="*/ 7358641 w 7416584"/>
              <a:gd name="connsiteY2" fmla="*/ 2745275 h 12492699"/>
              <a:gd name="connsiteX3" fmla="*/ 34139 w 7416584"/>
              <a:gd name="connsiteY3" fmla="*/ 12492699 h 12492699"/>
              <a:gd name="connsiteX4" fmla="*/ 0 w 7416584"/>
              <a:gd name="connsiteY4" fmla="*/ 993617 h 12492699"/>
              <a:gd name="connsiteX0" fmla="*/ 0 w 7358641"/>
              <a:gd name="connsiteY0" fmla="*/ 993617 h 12492699"/>
              <a:gd name="connsiteX1" fmla="*/ 3861775 w 7358641"/>
              <a:gd name="connsiteY1" fmla="*/ 0 h 12492699"/>
              <a:gd name="connsiteX2" fmla="*/ 7358641 w 7358641"/>
              <a:gd name="connsiteY2" fmla="*/ 2745275 h 12492699"/>
              <a:gd name="connsiteX3" fmla="*/ 34139 w 7358641"/>
              <a:gd name="connsiteY3" fmla="*/ 12492699 h 12492699"/>
              <a:gd name="connsiteX4" fmla="*/ 0 w 7358641"/>
              <a:gd name="connsiteY4" fmla="*/ 993617 h 12492699"/>
              <a:gd name="connsiteX0" fmla="*/ 0 w 7396892"/>
              <a:gd name="connsiteY0" fmla="*/ 993617 h 12492699"/>
              <a:gd name="connsiteX1" fmla="*/ 3861775 w 7396892"/>
              <a:gd name="connsiteY1" fmla="*/ 0 h 12492699"/>
              <a:gd name="connsiteX2" fmla="*/ 7396892 w 7396892"/>
              <a:gd name="connsiteY2" fmla="*/ 2694588 h 12492699"/>
              <a:gd name="connsiteX3" fmla="*/ 34139 w 7396892"/>
              <a:gd name="connsiteY3" fmla="*/ 12492699 h 12492699"/>
              <a:gd name="connsiteX4" fmla="*/ 0 w 7396892"/>
              <a:gd name="connsiteY4" fmla="*/ 993617 h 12492699"/>
              <a:gd name="connsiteX0" fmla="*/ 0 w 7427494"/>
              <a:gd name="connsiteY0" fmla="*/ 993617 h 12492699"/>
              <a:gd name="connsiteX1" fmla="*/ 3861775 w 7427494"/>
              <a:gd name="connsiteY1" fmla="*/ 0 h 12492699"/>
              <a:gd name="connsiteX2" fmla="*/ 7427494 w 7427494"/>
              <a:gd name="connsiteY2" fmla="*/ 2654039 h 12492699"/>
              <a:gd name="connsiteX3" fmla="*/ 34139 w 7427494"/>
              <a:gd name="connsiteY3" fmla="*/ 12492699 h 12492699"/>
              <a:gd name="connsiteX4" fmla="*/ 0 w 7427494"/>
              <a:gd name="connsiteY4" fmla="*/ 993617 h 12492699"/>
              <a:gd name="connsiteX0" fmla="*/ 0 w 7427494"/>
              <a:gd name="connsiteY0" fmla="*/ 993617 h 12492699"/>
              <a:gd name="connsiteX1" fmla="*/ 3861775 w 7427494"/>
              <a:gd name="connsiteY1" fmla="*/ 0 h 12492699"/>
              <a:gd name="connsiteX2" fmla="*/ 7427494 w 7427494"/>
              <a:gd name="connsiteY2" fmla="*/ 2654039 h 12492699"/>
              <a:gd name="connsiteX3" fmla="*/ 34139 w 7427494"/>
              <a:gd name="connsiteY3" fmla="*/ 12492699 h 12492699"/>
              <a:gd name="connsiteX4" fmla="*/ 0 w 7427494"/>
              <a:gd name="connsiteY4" fmla="*/ 993617 h 12492699"/>
              <a:gd name="connsiteX0" fmla="*/ 0 w 7427494"/>
              <a:gd name="connsiteY0" fmla="*/ 993617 h 12434771"/>
              <a:gd name="connsiteX1" fmla="*/ 3861775 w 7427494"/>
              <a:gd name="connsiteY1" fmla="*/ 0 h 12434771"/>
              <a:gd name="connsiteX2" fmla="*/ 7427494 w 7427494"/>
              <a:gd name="connsiteY2" fmla="*/ 2654039 h 12434771"/>
              <a:gd name="connsiteX3" fmla="*/ 77855 w 7427494"/>
              <a:gd name="connsiteY3" fmla="*/ 12434771 h 12434771"/>
              <a:gd name="connsiteX4" fmla="*/ 0 w 7427494"/>
              <a:gd name="connsiteY4" fmla="*/ 993617 h 12434771"/>
              <a:gd name="connsiteX0" fmla="*/ 0 w 7427494"/>
              <a:gd name="connsiteY0" fmla="*/ 993617 h 12401347"/>
              <a:gd name="connsiteX1" fmla="*/ 3861775 w 7427494"/>
              <a:gd name="connsiteY1" fmla="*/ 0 h 12401347"/>
              <a:gd name="connsiteX2" fmla="*/ 7427494 w 7427494"/>
              <a:gd name="connsiteY2" fmla="*/ 2654039 h 12401347"/>
              <a:gd name="connsiteX3" fmla="*/ 49378 w 7427494"/>
              <a:gd name="connsiteY3" fmla="*/ 12401347 h 12401347"/>
              <a:gd name="connsiteX4" fmla="*/ 0 w 7427494"/>
              <a:gd name="connsiteY4" fmla="*/ 993617 h 12401347"/>
              <a:gd name="connsiteX0" fmla="*/ 0 w 7427494"/>
              <a:gd name="connsiteY0" fmla="*/ 993617 h 12439362"/>
              <a:gd name="connsiteX1" fmla="*/ 3861775 w 7427494"/>
              <a:gd name="connsiteY1" fmla="*/ 0 h 12439362"/>
              <a:gd name="connsiteX2" fmla="*/ 7427494 w 7427494"/>
              <a:gd name="connsiteY2" fmla="*/ 2654039 h 12439362"/>
              <a:gd name="connsiteX3" fmla="*/ 20690 w 7427494"/>
              <a:gd name="connsiteY3" fmla="*/ 12439362 h 12439362"/>
              <a:gd name="connsiteX4" fmla="*/ 0 w 7427494"/>
              <a:gd name="connsiteY4" fmla="*/ 993617 h 12439362"/>
              <a:gd name="connsiteX0" fmla="*/ 32676 w 7408145"/>
              <a:gd name="connsiteY0" fmla="*/ 1009012 h 12439362"/>
              <a:gd name="connsiteX1" fmla="*/ 3842426 w 7408145"/>
              <a:gd name="connsiteY1" fmla="*/ 0 h 12439362"/>
              <a:gd name="connsiteX2" fmla="*/ 7408145 w 7408145"/>
              <a:gd name="connsiteY2" fmla="*/ 2654039 h 12439362"/>
              <a:gd name="connsiteX3" fmla="*/ 1341 w 7408145"/>
              <a:gd name="connsiteY3" fmla="*/ 12439362 h 12439362"/>
              <a:gd name="connsiteX4" fmla="*/ 32676 w 7408145"/>
              <a:gd name="connsiteY4" fmla="*/ 1009012 h 124393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08145" h="12439362">
                <a:moveTo>
                  <a:pt x="32676" y="1009012"/>
                </a:moveTo>
                <a:lnTo>
                  <a:pt x="3842426" y="0"/>
                </a:lnTo>
                <a:cubicBezTo>
                  <a:pt x="4155955" y="239086"/>
                  <a:pt x="7159264" y="2455786"/>
                  <a:pt x="7408145" y="2654039"/>
                </a:cubicBezTo>
                <a:cubicBezTo>
                  <a:pt x="5525847" y="5200841"/>
                  <a:pt x="1332632" y="10685941"/>
                  <a:pt x="1341" y="12439362"/>
                </a:cubicBezTo>
                <a:cubicBezTo>
                  <a:pt x="-8864" y="8435613"/>
                  <a:pt x="42881" y="5012761"/>
                  <a:pt x="32676" y="1009012"/>
                </a:cubicBezTo>
                <a:close/>
              </a:path>
            </a:pathLst>
          </a:custGeom>
          <a:gradFill>
            <a:gsLst>
              <a:gs pos="54000">
                <a:srgbClr val="7E6AB3"/>
              </a:gs>
              <a:gs pos="0">
                <a:srgbClr val="41ABF5"/>
              </a:gs>
              <a:gs pos="100000">
                <a:srgbClr val="934F99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Amazon Ember" panose="020B0603020204020204"/>
              </a:rPr>
              <a:t> </a:t>
            </a:r>
            <a:endParaRPr lang="zh-CN" altLang="en-US" dirty="0">
              <a:latin typeface="Amazon Ember" panose="020B0603020204020204"/>
            </a:endParaRP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4151ECF5-F93B-41F3-B680-E1CFAD65465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2269" y="2612437"/>
            <a:ext cx="10816920" cy="2181632"/>
          </a:xfrm>
          <a:prstGeom prst="rect">
            <a:avLst/>
          </a:prstGeom>
        </p:spPr>
        <p:txBody>
          <a:bodyPr vert="horz" wrap="square" lIns="182880" tIns="146304" rIns="182880" bIns="146304" rtlCol="0">
            <a:noAutofit/>
          </a:bodyPr>
          <a:lstStyle>
            <a:lvl1pPr>
              <a:defRPr>
                <a:solidFill>
                  <a:schemeClr val="bg1"/>
                </a:solidFill>
                <a:latin typeface="Amazon Ember" panose="020B0603020204020204"/>
              </a:defRPr>
            </a:lvl1pPr>
            <a:lvl2pPr>
              <a:defRPr>
                <a:solidFill>
                  <a:schemeClr val="bg1"/>
                </a:solidFill>
                <a:latin typeface="Amazon Ember" panose="020B0603020204020204"/>
              </a:defRPr>
            </a:lvl2pPr>
            <a:lvl3pPr>
              <a:defRPr>
                <a:solidFill>
                  <a:schemeClr val="bg1"/>
                </a:solidFill>
                <a:latin typeface="Amazon Ember" panose="020B0603020204020204"/>
              </a:defRPr>
            </a:lvl3pPr>
            <a:lvl4pPr>
              <a:defRPr>
                <a:solidFill>
                  <a:schemeClr val="bg1"/>
                </a:solidFill>
                <a:latin typeface="Amazon Ember" panose="020B0603020204020204"/>
              </a:defRPr>
            </a:lvl4pPr>
            <a:lvl5pPr>
              <a:defRPr>
                <a:solidFill>
                  <a:schemeClr val="bg1"/>
                </a:solidFill>
                <a:latin typeface="Amazon Ember" panose="020B0603020204020204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文本占位符 21">
            <a:extLst>
              <a:ext uri="{FF2B5EF4-FFF2-40B4-BE49-F238E27FC236}">
                <a16:creationId xmlns:a16="http://schemas.microsoft.com/office/drawing/2014/main" id="{1A0EC872-0697-4E65-9AA6-DA98F1FBD4C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2269" y="288632"/>
            <a:ext cx="9171000" cy="860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800">
                <a:solidFill>
                  <a:schemeClr val="bg1"/>
                </a:solidFill>
                <a:latin typeface="Amazon Ember" panose="020B0603020204020204"/>
                <a:cs typeface="Amazon Ember" panose="020B0603020204020204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dirty="0"/>
              <a:t>Presentation Title Goes Here</a:t>
            </a:r>
            <a:endParaRPr lang="zh-CN" altLang="en-US" dirty="0"/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D4B8ACE0-0CFA-4807-BA33-874E6ACA00CF}"/>
              </a:ext>
            </a:extLst>
          </p:cNvPr>
          <p:cNvSpPr txBox="1">
            <a:spLocks noChangeArrowheads="1"/>
          </p:cNvSpPr>
          <p:nvPr/>
        </p:nvSpPr>
        <p:spPr bwMode="black">
          <a:xfrm>
            <a:off x="6355303" y="6609329"/>
            <a:ext cx="7827632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sz="900" b="0" i="0" dirty="0">
                <a:solidFill>
                  <a:schemeClr val="bg1"/>
                </a:solidFill>
                <a:latin typeface="Amazon Ember" charset="0"/>
                <a:ea typeface="Amazon Ember" charset="0"/>
                <a:cs typeface="Amazon Ember" charset="0"/>
              </a:rPr>
              <a:t>© 2019, Amazon Web Services, Inc. or its affiliates.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9099104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104BD-B345-B647-8750-DEFC8468D1D6}" type="datetimeFigureOut">
              <a:rPr lang="en-US" smtClean="0"/>
              <a:t>7/13/20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82CFF-568B-0349-8B7D-36C2BE385B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8107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_Column_Bulleted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54A4AFCB-C348-49FD-AD81-770CE1166E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1160" y="0"/>
            <a:ext cx="12160840" cy="685800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7D647017-F636-4511-88FC-E843196640B4}"/>
              </a:ext>
            </a:extLst>
          </p:cNvPr>
          <p:cNvSpPr/>
          <p:nvPr/>
        </p:nvSpPr>
        <p:spPr>
          <a:xfrm rot="14400000">
            <a:off x="1181899" y="-5615453"/>
            <a:ext cx="7443726" cy="14016285"/>
          </a:xfrm>
          <a:custGeom>
            <a:avLst/>
            <a:gdLst>
              <a:gd name="connsiteX0" fmla="*/ 0 w 11131059"/>
              <a:gd name="connsiteY0" fmla="*/ 0 h 14708827"/>
              <a:gd name="connsiteX1" fmla="*/ 11131059 w 11131059"/>
              <a:gd name="connsiteY1" fmla="*/ 0 h 14708827"/>
              <a:gd name="connsiteX2" fmla="*/ 11131059 w 11131059"/>
              <a:gd name="connsiteY2" fmla="*/ 14708827 h 14708827"/>
              <a:gd name="connsiteX3" fmla="*/ 0 w 11131059"/>
              <a:gd name="connsiteY3" fmla="*/ 14708827 h 14708827"/>
              <a:gd name="connsiteX4" fmla="*/ 0 w 11131059"/>
              <a:gd name="connsiteY4" fmla="*/ 0 h 14708827"/>
              <a:gd name="connsiteX0" fmla="*/ 0 w 11131059"/>
              <a:gd name="connsiteY0" fmla="*/ 0 h 14708827"/>
              <a:gd name="connsiteX1" fmla="*/ 8678530 w 11131059"/>
              <a:gd name="connsiteY1" fmla="*/ 4743205 h 14708827"/>
              <a:gd name="connsiteX2" fmla="*/ 11131059 w 11131059"/>
              <a:gd name="connsiteY2" fmla="*/ 14708827 h 14708827"/>
              <a:gd name="connsiteX3" fmla="*/ 0 w 11131059"/>
              <a:gd name="connsiteY3" fmla="*/ 14708827 h 14708827"/>
              <a:gd name="connsiteX4" fmla="*/ 0 w 11131059"/>
              <a:gd name="connsiteY4" fmla="*/ 0 h 14708827"/>
              <a:gd name="connsiteX0" fmla="*/ 0 w 11131059"/>
              <a:gd name="connsiteY0" fmla="*/ 499818 h 15208645"/>
              <a:gd name="connsiteX1" fmla="*/ 6074347 w 11131059"/>
              <a:gd name="connsiteY1" fmla="*/ 0 h 15208645"/>
              <a:gd name="connsiteX2" fmla="*/ 11131059 w 11131059"/>
              <a:gd name="connsiteY2" fmla="*/ 15208645 h 15208645"/>
              <a:gd name="connsiteX3" fmla="*/ 0 w 11131059"/>
              <a:gd name="connsiteY3" fmla="*/ 15208645 h 15208645"/>
              <a:gd name="connsiteX4" fmla="*/ 0 w 11131059"/>
              <a:gd name="connsiteY4" fmla="*/ 499818 h 15208645"/>
              <a:gd name="connsiteX0" fmla="*/ 0 w 9102113"/>
              <a:gd name="connsiteY0" fmla="*/ 499818 h 15208645"/>
              <a:gd name="connsiteX1" fmla="*/ 6074347 w 9102113"/>
              <a:gd name="connsiteY1" fmla="*/ 0 h 15208645"/>
              <a:gd name="connsiteX2" fmla="*/ 9102113 w 9102113"/>
              <a:gd name="connsiteY2" fmla="*/ 9197883 h 15208645"/>
              <a:gd name="connsiteX3" fmla="*/ 0 w 9102113"/>
              <a:gd name="connsiteY3" fmla="*/ 15208645 h 15208645"/>
              <a:gd name="connsiteX4" fmla="*/ 0 w 9102113"/>
              <a:gd name="connsiteY4" fmla="*/ 499818 h 15208645"/>
              <a:gd name="connsiteX0" fmla="*/ 0 w 7080824"/>
              <a:gd name="connsiteY0" fmla="*/ 499818 h 15208645"/>
              <a:gd name="connsiteX1" fmla="*/ 6074347 w 7080824"/>
              <a:gd name="connsiteY1" fmla="*/ 0 h 15208645"/>
              <a:gd name="connsiteX2" fmla="*/ 7080824 w 7080824"/>
              <a:gd name="connsiteY2" fmla="*/ 3059558 h 15208645"/>
              <a:gd name="connsiteX3" fmla="*/ 0 w 7080824"/>
              <a:gd name="connsiteY3" fmla="*/ 15208645 h 15208645"/>
              <a:gd name="connsiteX4" fmla="*/ 0 w 7080824"/>
              <a:gd name="connsiteY4" fmla="*/ 499818 h 15208645"/>
              <a:gd name="connsiteX0" fmla="*/ 0 w 7323003"/>
              <a:gd name="connsiteY0" fmla="*/ 499818 h 15208645"/>
              <a:gd name="connsiteX1" fmla="*/ 6074347 w 7323003"/>
              <a:gd name="connsiteY1" fmla="*/ 0 h 15208645"/>
              <a:gd name="connsiteX2" fmla="*/ 7323003 w 7323003"/>
              <a:gd name="connsiteY2" fmla="*/ 3859292 h 15208645"/>
              <a:gd name="connsiteX3" fmla="*/ 0 w 7323003"/>
              <a:gd name="connsiteY3" fmla="*/ 15208645 h 15208645"/>
              <a:gd name="connsiteX4" fmla="*/ 0 w 7323003"/>
              <a:gd name="connsiteY4" fmla="*/ 499818 h 15208645"/>
              <a:gd name="connsiteX0" fmla="*/ 0 w 7409229"/>
              <a:gd name="connsiteY0" fmla="*/ 499818 h 15208645"/>
              <a:gd name="connsiteX1" fmla="*/ 6074347 w 7409229"/>
              <a:gd name="connsiteY1" fmla="*/ 0 h 15208645"/>
              <a:gd name="connsiteX2" fmla="*/ 7409229 w 7409229"/>
              <a:gd name="connsiteY2" fmla="*/ 4129045 h 15208645"/>
              <a:gd name="connsiteX3" fmla="*/ 0 w 7409229"/>
              <a:gd name="connsiteY3" fmla="*/ 15208645 h 15208645"/>
              <a:gd name="connsiteX4" fmla="*/ 0 w 7409229"/>
              <a:gd name="connsiteY4" fmla="*/ 499818 h 15208645"/>
              <a:gd name="connsiteX0" fmla="*/ 8023 w 7417252"/>
              <a:gd name="connsiteY0" fmla="*/ 499818 h 16479842"/>
              <a:gd name="connsiteX1" fmla="*/ 6082370 w 7417252"/>
              <a:gd name="connsiteY1" fmla="*/ 0 h 16479842"/>
              <a:gd name="connsiteX2" fmla="*/ 7417252 w 7417252"/>
              <a:gd name="connsiteY2" fmla="*/ 4129045 h 16479842"/>
              <a:gd name="connsiteX3" fmla="*/ 0 w 7417252"/>
              <a:gd name="connsiteY3" fmla="*/ 16479842 h 16479842"/>
              <a:gd name="connsiteX4" fmla="*/ 8023 w 7417252"/>
              <a:gd name="connsiteY4" fmla="*/ 499818 h 16479842"/>
              <a:gd name="connsiteX0" fmla="*/ 8023 w 7417252"/>
              <a:gd name="connsiteY0" fmla="*/ 0 h 15980024"/>
              <a:gd name="connsiteX1" fmla="*/ 4100168 w 7417252"/>
              <a:gd name="connsiteY1" fmla="*/ 2095256 h 15980024"/>
              <a:gd name="connsiteX2" fmla="*/ 7417252 w 7417252"/>
              <a:gd name="connsiteY2" fmla="*/ 3629227 h 15980024"/>
              <a:gd name="connsiteX3" fmla="*/ 0 w 7417252"/>
              <a:gd name="connsiteY3" fmla="*/ 15980024 h 15980024"/>
              <a:gd name="connsiteX4" fmla="*/ 8023 w 7417252"/>
              <a:gd name="connsiteY4" fmla="*/ 0 h 15980024"/>
              <a:gd name="connsiteX0" fmla="*/ 8023 w 7417252"/>
              <a:gd name="connsiteY0" fmla="*/ 29136 h 16009160"/>
              <a:gd name="connsiteX1" fmla="*/ 1411213 w 7417252"/>
              <a:gd name="connsiteY1" fmla="*/ 0 h 16009160"/>
              <a:gd name="connsiteX2" fmla="*/ 7417252 w 7417252"/>
              <a:gd name="connsiteY2" fmla="*/ 3658363 h 16009160"/>
              <a:gd name="connsiteX3" fmla="*/ 0 w 7417252"/>
              <a:gd name="connsiteY3" fmla="*/ 16009160 h 16009160"/>
              <a:gd name="connsiteX4" fmla="*/ 8023 w 7417252"/>
              <a:gd name="connsiteY4" fmla="*/ 29136 h 16009160"/>
              <a:gd name="connsiteX0" fmla="*/ 8023 w 7406542"/>
              <a:gd name="connsiteY0" fmla="*/ 29136 h 16009160"/>
              <a:gd name="connsiteX1" fmla="*/ 1411213 w 7406542"/>
              <a:gd name="connsiteY1" fmla="*/ 0 h 16009160"/>
              <a:gd name="connsiteX2" fmla="*/ 7406542 w 7406542"/>
              <a:gd name="connsiteY2" fmla="*/ 3410212 h 16009160"/>
              <a:gd name="connsiteX3" fmla="*/ 0 w 7406542"/>
              <a:gd name="connsiteY3" fmla="*/ 16009160 h 16009160"/>
              <a:gd name="connsiteX4" fmla="*/ 8023 w 7406542"/>
              <a:gd name="connsiteY4" fmla="*/ 29136 h 16009160"/>
              <a:gd name="connsiteX0" fmla="*/ 14263 w 7406542"/>
              <a:gd name="connsiteY0" fmla="*/ 2342429 h 16009160"/>
              <a:gd name="connsiteX1" fmla="*/ 1411213 w 7406542"/>
              <a:gd name="connsiteY1" fmla="*/ 0 h 16009160"/>
              <a:gd name="connsiteX2" fmla="*/ 7406542 w 7406542"/>
              <a:gd name="connsiteY2" fmla="*/ 3410212 h 16009160"/>
              <a:gd name="connsiteX3" fmla="*/ 0 w 7406542"/>
              <a:gd name="connsiteY3" fmla="*/ 16009160 h 16009160"/>
              <a:gd name="connsiteX4" fmla="*/ 14263 w 7406542"/>
              <a:gd name="connsiteY4" fmla="*/ 2342429 h 16009160"/>
              <a:gd name="connsiteX0" fmla="*/ 31445 w 7423724"/>
              <a:gd name="connsiteY0" fmla="*/ 2342429 h 16153219"/>
              <a:gd name="connsiteX1" fmla="*/ 1428395 w 7423724"/>
              <a:gd name="connsiteY1" fmla="*/ 0 h 16153219"/>
              <a:gd name="connsiteX2" fmla="*/ 7423724 w 7423724"/>
              <a:gd name="connsiteY2" fmla="*/ 3410212 h 16153219"/>
              <a:gd name="connsiteX3" fmla="*/ 0 w 7423724"/>
              <a:gd name="connsiteY3" fmla="*/ 16153219 h 16153219"/>
              <a:gd name="connsiteX4" fmla="*/ 31445 w 7423724"/>
              <a:gd name="connsiteY4" fmla="*/ 2342429 h 16153219"/>
              <a:gd name="connsiteX0" fmla="*/ 31445 w 7423724"/>
              <a:gd name="connsiteY0" fmla="*/ 2390664 h 16201454"/>
              <a:gd name="connsiteX1" fmla="*/ 1421049 w 7423724"/>
              <a:gd name="connsiteY1" fmla="*/ 0 h 16201454"/>
              <a:gd name="connsiteX2" fmla="*/ 7423724 w 7423724"/>
              <a:gd name="connsiteY2" fmla="*/ 3458447 h 16201454"/>
              <a:gd name="connsiteX3" fmla="*/ 0 w 7423724"/>
              <a:gd name="connsiteY3" fmla="*/ 16201454 h 16201454"/>
              <a:gd name="connsiteX4" fmla="*/ 31445 w 7423724"/>
              <a:gd name="connsiteY4" fmla="*/ 2390664 h 16201454"/>
              <a:gd name="connsiteX0" fmla="*/ 31445 w 7423724"/>
              <a:gd name="connsiteY0" fmla="*/ 2424680 h 16235470"/>
              <a:gd name="connsiteX1" fmla="*/ 1423091 w 7423724"/>
              <a:gd name="connsiteY1" fmla="*/ 0 h 16235470"/>
              <a:gd name="connsiteX2" fmla="*/ 7423724 w 7423724"/>
              <a:gd name="connsiteY2" fmla="*/ 3492463 h 16235470"/>
              <a:gd name="connsiteX3" fmla="*/ 0 w 7423724"/>
              <a:gd name="connsiteY3" fmla="*/ 16235470 h 16235470"/>
              <a:gd name="connsiteX4" fmla="*/ 31445 w 7423724"/>
              <a:gd name="connsiteY4" fmla="*/ 2424680 h 16235470"/>
              <a:gd name="connsiteX0" fmla="*/ 31445 w 7423724"/>
              <a:gd name="connsiteY0" fmla="*/ 2424680 h 16235470"/>
              <a:gd name="connsiteX1" fmla="*/ 1423091 w 7423724"/>
              <a:gd name="connsiteY1" fmla="*/ 0 h 16235470"/>
              <a:gd name="connsiteX2" fmla="*/ 7423724 w 7423724"/>
              <a:gd name="connsiteY2" fmla="*/ 3492463 h 16235470"/>
              <a:gd name="connsiteX3" fmla="*/ 0 w 7423724"/>
              <a:gd name="connsiteY3" fmla="*/ 16235470 h 16235470"/>
              <a:gd name="connsiteX4" fmla="*/ 31445 w 7423724"/>
              <a:gd name="connsiteY4" fmla="*/ 2424680 h 16235470"/>
              <a:gd name="connsiteX0" fmla="*/ 31445 w 7423724"/>
              <a:gd name="connsiteY0" fmla="*/ 2424680 h 16235470"/>
              <a:gd name="connsiteX1" fmla="*/ 1423091 w 7423724"/>
              <a:gd name="connsiteY1" fmla="*/ 0 h 16235470"/>
              <a:gd name="connsiteX2" fmla="*/ 7423724 w 7423724"/>
              <a:gd name="connsiteY2" fmla="*/ 3492463 h 16235470"/>
              <a:gd name="connsiteX3" fmla="*/ 2253079 w 7423724"/>
              <a:gd name="connsiteY3" fmla="*/ 12607686 h 16235470"/>
              <a:gd name="connsiteX4" fmla="*/ 0 w 7423724"/>
              <a:gd name="connsiteY4" fmla="*/ 16235470 h 16235470"/>
              <a:gd name="connsiteX5" fmla="*/ 31445 w 7423724"/>
              <a:gd name="connsiteY5" fmla="*/ 2424680 h 16235470"/>
              <a:gd name="connsiteX0" fmla="*/ 31445 w 7423724"/>
              <a:gd name="connsiteY0" fmla="*/ 2424680 h 16235470"/>
              <a:gd name="connsiteX1" fmla="*/ 1423091 w 7423724"/>
              <a:gd name="connsiteY1" fmla="*/ 0 h 16235470"/>
              <a:gd name="connsiteX2" fmla="*/ 7423724 w 7423724"/>
              <a:gd name="connsiteY2" fmla="*/ 3492463 h 16235470"/>
              <a:gd name="connsiteX3" fmla="*/ 1933149 w 7423724"/>
              <a:gd name="connsiteY3" fmla="*/ 12818921 h 16235470"/>
              <a:gd name="connsiteX4" fmla="*/ 0 w 7423724"/>
              <a:gd name="connsiteY4" fmla="*/ 16235470 h 16235470"/>
              <a:gd name="connsiteX5" fmla="*/ 31445 w 7423724"/>
              <a:gd name="connsiteY5" fmla="*/ 2424680 h 16235470"/>
              <a:gd name="connsiteX0" fmla="*/ 31445 w 7423724"/>
              <a:gd name="connsiteY0" fmla="*/ 2424680 h 16235470"/>
              <a:gd name="connsiteX1" fmla="*/ 1423091 w 7423724"/>
              <a:gd name="connsiteY1" fmla="*/ 0 h 16235470"/>
              <a:gd name="connsiteX2" fmla="*/ 7423724 w 7423724"/>
              <a:gd name="connsiteY2" fmla="*/ 3492463 h 16235470"/>
              <a:gd name="connsiteX3" fmla="*/ 1273372 w 7423724"/>
              <a:gd name="connsiteY3" fmla="*/ 13999788 h 16235470"/>
              <a:gd name="connsiteX4" fmla="*/ 0 w 7423724"/>
              <a:gd name="connsiteY4" fmla="*/ 16235470 h 16235470"/>
              <a:gd name="connsiteX5" fmla="*/ 31445 w 7423724"/>
              <a:gd name="connsiteY5" fmla="*/ 2424680 h 16235470"/>
              <a:gd name="connsiteX0" fmla="*/ 31445 w 7423724"/>
              <a:gd name="connsiteY0" fmla="*/ 2424680 h 16235470"/>
              <a:gd name="connsiteX1" fmla="*/ 1423091 w 7423724"/>
              <a:gd name="connsiteY1" fmla="*/ 0 h 16235470"/>
              <a:gd name="connsiteX2" fmla="*/ 7423724 w 7423724"/>
              <a:gd name="connsiteY2" fmla="*/ 3492463 h 16235470"/>
              <a:gd name="connsiteX3" fmla="*/ 1190883 w 7423724"/>
              <a:gd name="connsiteY3" fmla="*/ 13952163 h 16235470"/>
              <a:gd name="connsiteX4" fmla="*/ 0 w 7423724"/>
              <a:gd name="connsiteY4" fmla="*/ 16235470 h 16235470"/>
              <a:gd name="connsiteX5" fmla="*/ 31445 w 7423724"/>
              <a:gd name="connsiteY5" fmla="*/ 2424680 h 16235470"/>
              <a:gd name="connsiteX0" fmla="*/ 31445 w 7423724"/>
              <a:gd name="connsiteY0" fmla="*/ 2424680 h 16235470"/>
              <a:gd name="connsiteX1" fmla="*/ 1423091 w 7423724"/>
              <a:gd name="connsiteY1" fmla="*/ 0 h 16235470"/>
              <a:gd name="connsiteX2" fmla="*/ 7423724 w 7423724"/>
              <a:gd name="connsiteY2" fmla="*/ 3492463 h 16235470"/>
              <a:gd name="connsiteX3" fmla="*/ 1292421 w 7423724"/>
              <a:gd name="connsiteY3" fmla="*/ 13966792 h 16235470"/>
              <a:gd name="connsiteX4" fmla="*/ 0 w 7423724"/>
              <a:gd name="connsiteY4" fmla="*/ 16235470 h 16235470"/>
              <a:gd name="connsiteX5" fmla="*/ 31445 w 7423724"/>
              <a:gd name="connsiteY5" fmla="*/ 2424680 h 16235470"/>
              <a:gd name="connsiteX0" fmla="*/ 41922 w 7434201"/>
              <a:gd name="connsiteY0" fmla="*/ 2424680 h 13966792"/>
              <a:gd name="connsiteX1" fmla="*/ 1433568 w 7434201"/>
              <a:gd name="connsiteY1" fmla="*/ 0 h 13966792"/>
              <a:gd name="connsiteX2" fmla="*/ 7434201 w 7434201"/>
              <a:gd name="connsiteY2" fmla="*/ 3492463 h 13966792"/>
              <a:gd name="connsiteX3" fmla="*/ 1302898 w 7434201"/>
              <a:gd name="connsiteY3" fmla="*/ 13966792 h 13966792"/>
              <a:gd name="connsiteX4" fmla="*/ 0 w 7434201"/>
              <a:gd name="connsiteY4" fmla="*/ 13281816 h 13966792"/>
              <a:gd name="connsiteX5" fmla="*/ 41922 w 7434201"/>
              <a:gd name="connsiteY5" fmla="*/ 2424680 h 13966792"/>
              <a:gd name="connsiteX0" fmla="*/ 41922 w 7434201"/>
              <a:gd name="connsiteY0" fmla="*/ 2424680 h 14016285"/>
              <a:gd name="connsiteX1" fmla="*/ 1433568 w 7434201"/>
              <a:gd name="connsiteY1" fmla="*/ 0 h 14016285"/>
              <a:gd name="connsiteX2" fmla="*/ 7434201 w 7434201"/>
              <a:gd name="connsiteY2" fmla="*/ 3492463 h 14016285"/>
              <a:gd name="connsiteX3" fmla="*/ 1274323 w 7434201"/>
              <a:gd name="connsiteY3" fmla="*/ 14016285 h 14016285"/>
              <a:gd name="connsiteX4" fmla="*/ 0 w 7434201"/>
              <a:gd name="connsiteY4" fmla="*/ 13281816 h 14016285"/>
              <a:gd name="connsiteX5" fmla="*/ 41922 w 7434201"/>
              <a:gd name="connsiteY5" fmla="*/ 2424680 h 14016285"/>
              <a:gd name="connsiteX0" fmla="*/ 51447 w 7443726"/>
              <a:gd name="connsiteY0" fmla="*/ 2424680 h 14016285"/>
              <a:gd name="connsiteX1" fmla="*/ 1443093 w 7443726"/>
              <a:gd name="connsiteY1" fmla="*/ 0 h 14016285"/>
              <a:gd name="connsiteX2" fmla="*/ 7443726 w 7443726"/>
              <a:gd name="connsiteY2" fmla="*/ 3492463 h 14016285"/>
              <a:gd name="connsiteX3" fmla="*/ 1283848 w 7443726"/>
              <a:gd name="connsiteY3" fmla="*/ 14016285 h 14016285"/>
              <a:gd name="connsiteX4" fmla="*/ 0 w 7443726"/>
              <a:gd name="connsiteY4" fmla="*/ 13298314 h 14016285"/>
              <a:gd name="connsiteX5" fmla="*/ 51447 w 7443726"/>
              <a:gd name="connsiteY5" fmla="*/ 2424680 h 14016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443726" h="14016285">
                <a:moveTo>
                  <a:pt x="51447" y="2424680"/>
                </a:moveTo>
                <a:lnTo>
                  <a:pt x="1443093" y="0"/>
                </a:lnTo>
                <a:lnTo>
                  <a:pt x="7443726" y="3492463"/>
                </a:lnTo>
                <a:cubicBezTo>
                  <a:pt x="5701356" y="6512671"/>
                  <a:pt x="3026218" y="10996077"/>
                  <a:pt x="1283848" y="14016285"/>
                </a:cubicBezTo>
                <a:lnTo>
                  <a:pt x="0" y="13298314"/>
                </a:lnTo>
                <a:cubicBezTo>
                  <a:pt x="2674" y="7971639"/>
                  <a:pt x="48773" y="7751355"/>
                  <a:pt x="51447" y="2424680"/>
                </a:cubicBezTo>
                <a:close/>
              </a:path>
            </a:pathLst>
          </a:custGeom>
          <a:gradFill>
            <a:gsLst>
              <a:gs pos="59000">
                <a:srgbClr val="D98E2A"/>
              </a:gs>
              <a:gs pos="34000">
                <a:srgbClr val="FF8C00"/>
              </a:gs>
              <a:gs pos="100000">
                <a:srgbClr val="3B89D5"/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mazon Ember" panose="020B0603020204020204"/>
            </a:endParaRP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8340D12F-602C-47CC-854A-6430EA3343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2269" y="2267593"/>
            <a:ext cx="5168867" cy="2047740"/>
          </a:xfrm>
          <a:prstGeom prst="rect">
            <a:avLst/>
          </a:prstGeom>
        </p:spPr>
        <p:txBody>
          <a:bodyPr vert="horz" wrap="square" lIns="182880" tIns="146304" rIns="182880" bIns="146304" rtlCol="0">
            <a:spAutoFit/>
          </a:bodyPr>
          <a:lstStyle>
            <a:lvl1pPr>
              <a:defRPr>
                <a:solidFill>
                  <a:schemeClr val="bg1"/>
                </a:solidFill>
                <a:latin typeface="Amazon Ember" panose="020B0603020204020204"/>
              </a:defRPr>
            </a:lvl1pPr>
            <a:lvl2pPr>
              <a:defRPr>
                <a:solidFill>
                  <a:schemeClr val="bg1"/>
                </a:solidFill>
                <a:latin typeface="Amazon Ember" panose="020B0603020204020204"/>
              </a:defRPr>
            </a:lvl2pPr>
            <a:lvl3pPr>
              <a:defRPr>
                <a:solidFill>
                  <a:schemeClr val="bg1"/>
                </a:solidFill>
                <a:latin typeface="Amazon Ember" panose="020B0603020204020204"/>
              </a:defRPr>
            </a:lvl3pPr>
            <a:lvl4pPr>
              <a:defRPr>
                <a:solidFill>
                  <a:schemeClr val="bg1"/>
                </a:solidFill>
                <a:latin typeface="Amazon Ember" panose="020B0603020204020204"/>
              </a:defRPr>
            </a:lvl4pPr>
            <a:lvl5pPr>
              <a:defRPr>
                <a:solidFill>
                  <a:schemeClr val="bg1"/>
                </a:solidFill>
                <a:latin typeface="Amazon Ember" panose="020B0603020204020204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BC4D6055-34AF-469A-9A15-91D73E07881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126143" y="2248542"/>
            <a:ext cx="5143500" cy="2047740"/>
          </a:xfrm>
          <a:prstGeom prst="rect">
            <a:avLst/>
          </a:prstGeom>
        </p:spPr>
        <p:txBody>
          <a:bodyPr vert="horz" wrap="square" lIns="182880" tIns="146304" rIns="182880" bIns="146304" rtlCol="0">
            <a:spAutoFit/>
          </a:bodyPr>
          <a:lstStyle>
            <a:lvl1pPr>
              <a:defRPr>
                <a:solidFill>
                  <a:schemeClr val="bg1"/>
                </a:solidFill>
                <a:latin typeface="Amazon Ember" panose="020B0603020204020204"/>
              </a:defRPr>
            </a:lvl1pPr>
            <a:lvl2pPr>
              <a:defRPr>
                <a:solidFill>
                  <a:schemeClr val="bg1"/>
                </a:solidFill>
                <a:latin typeface="Amazon Ember" panose="020B0603020204020204"/>
              </a:defRPr>
            </a:lvl2pPr>
            <a:lvl3pPr>
              <a:defRPr>
                <a:solidFill>
                  <a:schemeClr val="bg1"/>
                </a:solidFill>
                <a:latin typeface="Amazon Ember" panose="020B0603020204020204"/>
              </a:defRPr>
            </a:lvl3pPr>
            <a:lvl4pPr>
              <a:defRPr>
                <a:solidFill>
                  <a:schemeClr val="bg1"/>
                </a:solidFill>
                <a:latin typeface="Amazon Ember" panose="020B0603020204020204"/>
              </a:defRPr>
            </a:lvl4pPr>
            <a:lvl5pPr>
              <a:defRPr>
                <a:solidFill>
                  <a:schemeClr val="bg1"/>
                </a:solidFill>
                <a:latin typeface="Amazon Ember" panose="020B0603020204020204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文本占位符 21">
            <a:extLst>
              <a:ext uri="{FF2B5EF4-FFF2-40B4-BE49-F238E27FC236}">
                <a16:creationId xmlns:a16="http://schemas.microsoft.com/office/drawing/2014/main" id="{04223EC5-9BE0-4625-BF35-976ED80264A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2269" y="288632"/>
            <a:ext cx="9171000" cy="860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800">
                <a:solidFill>
                  <a:schemeClr val="bg1"/>
                </a:solidFill>
                <a:latin typeface="Amazon Ember" panose="020B0603020204020204"/>
                <a:cs typeface="Amazon Ember" panose="020B0603020204020204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dirty="0"/>
              <a:t>Presentation Title Goes Here</a:t>
            </a:r>
            <a:endParaRPr lang="zh-CN" altLang="en-US" dirty="0"/>
          </a:p>
        </p:txBody>
      </p:sp>
      <p:sp>
        <p:nvSpPr>
          <p:cNvPr id="12" name="TextBox 3">
            <a:extLst>
              <a:ext uri="{FF2B5EF4-FFF2-40B4-BE49-F238E27FC236}">
                <a16:creationId xmlns:a16="http://schemas.microsoft.com/office/drawing/2014/main" id="{9356C49E-48C2-4FF7-9760-3D54F23D287F}"/>
              </a:ext>
            </a:extLst>
          </p:cNvPr>
          <p:cNvSpPr txBox="1">
            <a:spLocks noChangeArrowheads="1"/>
          </p:cNvSpPr>
          <p:nvPr/>
        </p:nvSpPr>
        <p:spPr bwMode="black">
          <a:xfrm>
            <a:off x="6355303" y="6609329"/>
            <a:ext cx="7827632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sz="900" b="0" i="0" dirty="0">
                <a:solidFill>
                  <a:schemeClr val="bg1"/>
                </a:solidFill>
                <a:latin typeface="Amazon Ember" charset="0"/>
                <a:ea typeface="Amazon Ember" charset="0"/>
                <a:cs typeface="Amazon Ember" charset="0"/>
              </a:rPr>
              <a:t>© 2019, Amazon Web Services, Inc. or its affiliates.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47725010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BBA74DF-A46C-4C31-8624-5EDB00AD5F1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25000">
                <a:srgbClr val="DA5A30"/>
              </a:gs>
              <a:gs pos="1000">
                <a:srgbClr val="F88B1E"/>
              </a:gs>
              <a:gs pos="75000">
                <a:srgbClr val="0061FF"/>
              </a:gs>
            </a:gsLst>
            <a:lin ang="60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mazon Ember" panose="020B0603020204020204"/>
            </a:endParaRPr>
          </a:p>
        </p:txBody>
      </p:sp>
      <p:sp>
        <p:nvSpPr>
          <p:cNvPr id="6" name="等腰三角形 5">
            <a:extLst>
              <a:ext uri="{FF2B5EF4-FFF2-40B4-BE49-F238E27FC236}">
                <a16:creationId xmlns:a16="http://schemas.microsoft.com/office/drawing/2014/main" id="{FA7FB602-CE4C-4507-B954-1EFD2BDED4AF}"/>
              </a:ext>
            </a:extLst>
          </p:cNvPr>
          <p:cNvSpPr/>
          <p:nvPr/>
        </p:nvSpPr>
        <p:spPr>
          <a:xfrm rot="1714131">
            <a:off x="8172577" y="-183618"/>
            <a:ext cx="5462893" cy="7388975"/>
          </a:xfrm>
          <a:custGeom>
            <a:avLst/>
            <a:gdLst>
              <a:gd name="connsiteX0" fmla="*/ 0 w 5043949"/>
              <a:gd name="connsiteY0" fmla="*/ 7580671 h 7580671"/>
              <a:gd name="connsiteX1" fmla="*/ 2521975 w 5043949"/>
              <a:gd name="connsiteY1" fmla="*/ 0 h 7580671"/>
              <a:gd name="connsiteX2" fmla="*/ 5043949 w 5043949"/>
              <a:gd name="connsiteY2" fmla="*/ 7580671 h 7580671"/>
              <a:gd name="connsiteX3" fmla="*/ 0 w 5043949"/>
              <a:gd name="connsiteY3" fmla="*/ 7580671 h 7580671"/>
              <a:gd name="connsiteX0" fmla="*/ 0 w 5043949"/>
              <a:gd name="connsiteY0" fmla="*/ 6902245 h 6902245"/>
              <a:gd name="connsiteX1" fmla="*/ 2639962 w 5043949"/>
              <a:gd name="connsiteY1" fmla="*/ 0 h 6902245"/>
              <a:gd name="connsiteX2" fmla="*/ 5043949 w 5043949"/>
              <a:gd name="connsiteY2" fmla="*/ 6902245 h 6902245"/>
              <a:gd name="connsiteX3" fmla="*/ 0 w 5043949"/>
              <a:gd name="connsiteY3" fmla="*/ 6902245 h 6902245"/>
              <a:gd name="connsiteX0" fmla="*/ 0 w 5043949"/>
              <a:gd name="connsiteY0" fmla="*/ 6843251 h 6843251"/>
              <a:gd name="connsiteX1" fmla="*/ 2374491 w 5043949"/>
              <a:gd name="connsiteY1" fmla="*/ 0 h 6843251"/>
              <a:gd name="connsiteX2" fmla="*/ 5043949 w 5043949"/>
              <a:gd name="connsiteY2" fmla="*/ 6843251 h 6843251"/>
              <a:gd name="connsiteX3" fmla="*/ 0 w 5043949"/>
              <a:gd name="connsiteY3" fmla="*/ 6843251 h 6843251"/>
              <a:gd name="connsiteX0" fmla="*/ 0 w 2536723"/>
              <a:gd name="connsiteY0" fmla="*/ 6843251 h 6843251"/>
              <a:gd name="connsiteX1" fmla="*/ 2374491 w 2536723"/>
              <a:gd name="connsiteY1" fmla="*/ 0 h 6843251"/>
              <a:gd name="connsiteX2" fmla="*/ 2536723 w 2536723"/>
              <a:gd name="connsiteY2" fmla="*/ 6813754 h 6843251"/>
              <a:gd name="connsiteX3" fmla="*/ 0 w 2536723"/>
              <a:gd name="connsiteY3" fmla="*/ 6843251 h 6843251"/>
              <a:gd name="connsiteX0" fmla="*/ 0 w 2374491"/>
              <a:gd name="connsiteY0" fmla="*/ 6843251 h 6843251"/>
              <a:gd name="connsiteX1" fmla="*/ 2374491 w 2374491"/>
              <a:gd name="connsiteY1" fmla="*/ 0 h 6843251"/>
              <a:gd name="connsiteX2" fmla="*/ 2271252 w 2374491"/>
              <a:gd name="connsiteY2" fmla="*/ 6813754 h 6843251"/>
              <a:gd name="connsiteX3" fmla="*/ 0 w 2374491"/>
              <a:gd name="connsiteY3" fmla="*/ 6843251 h 6843251"/>
              <a:gd name="connsiteX0" fmla="*/ 0 w 2389239"/>
              <a:gd name="connsiteY0" fmla="*/ 6843251 h 6843251"/>
              <a:gd name="connsiteX1" fmla="*/ 2374491 w 2389239"/>
              <a:gd name="connsiteY1" fmla="*/ 0 h 6843251"/>
              <a:gd name="connsiteX2" fmla="*/ 2389239 w 2389239"/>
              <a:gd name="connsiteY2" fmla="*/ 6754760 h 6843251"/>
              <a:gd name="connsiteX3" fmla="*/ 0 w 2389239"/>
              <a:gd name="connsiteY3" fmla="*/ 6843251 h 6843251"/>
              <a:gd name="connsiteX0" fmla="*/ 0 w 2389239"/>
              <a:gd name="connsiteY0" fmla="*/ 6843251 h 6843251"/>
              <a:gd name="connsiteX1" fmla="*/ 2374491 w 2389239"/>
              <a:gd name="connsiteY1" fmla="*/ 0 h 6843251"/>
              <a:gd name="connsiteX2" fmla="*/ 2389239 w 2389239"/>
              <a:gd name="connsiteY2" fmla="*/ 6843251 h 6843251"/>
              <a:gd name="connsiteX3" fmla="*/ 0 w 2389239"/>
              <a:gd name="connsiteY3" fmla="*/ 6843251 h 6843251"/>
              <a:gd name="connsiteX0" fmla="*/ 350187 w 2739426"/>
              <a:gd name="connsiteY0" fmla="*/ 6843251 h 6843251"/>
              <a:gd name="connsiteX1" fmla="*/ 90862 w 2739426"/>
              <a:gd name="connsiteY1" fmla="*/ 12833 h 6843251"/>
              <a:gd name="connsiteX2" fmla="*/ 2724678 w 2739426"/>
              <a:gd name="connsiteY2" fmla="*/ 0 h 6843251"/>
              <a:gd name="connsiteX3" fmla="*/ 2739426 w 2739426"/>
              <a:gd name="connsiteY3" fmla="*/ 6843251 h 6843251"/>
              <a:gd name="connsiteX4" fmla="*/ 350187 w 2739426"/>
              <a:gd name="connsiteY4" fmla="*/ 6843251 h 6843251"/>
              <a:gd name="connsiteX0" fmla="*/ 262203 w 2651442"/>
              <a:gd name="connsiteY0" fmla="*/ 6843251 h 6843251"/>
              <a:gd name="connsiteX1" fmla="*/ 2878 w 2651442"/>
              <a:gd name="connsiteY1" fmla="*/ 12833 h 6843251"/>
              <a:gd name="connsiteX2" fmla="*/ 2636694 w 2651442"/>
              <a:gd name="connsiteY2" fmla="*/ 0 h 6843251"/>
              <a:gd name="connsiteX3" fmla="*/ 2651442 w 2651442"/>
              <a:gd name="connsiteY3" fmla="*/ 6843251 h 6843251"/>
              <a:gd name="connsiteX4" fmla="*/ 262203 w 2651442"/>
              <a:gd name="connsiteY4" fmla="*/ 6843251 h 6843251"/>
              <a:gd name="connsiteX0" fmla="*/ 0 w 2389239"/>
              <a:gd name="connsiteY0" fmla="*/ 6982818 h 6982818"/>
              <a:gd name="connsiteX1" fmla="*/ 45475 w 2389239"/>
              <a:gd name="connsiteY1" fmla="*/ 0 h 6982818"/>
              <a:gd name="connsiteX2" fmla="*/ 2374491 w 2389239"/>
              <a:gd name="connsiteY2" fmla="*/ 139567 h 6982818"/>
              <a:gd name="connsiteX3" fmla="*/ 2389239 w 2389239"/>
              <a:gd name="connsiteY3" fmla="*/ 6982818 h 6982818"/>
              <a:gd name="connsiteX4" fmla="*/ 0 w 2389239"/>
              <a:gd name="connsiteY4" fmla="*/ 6982818 h 6982818"/>
              <a:gd name="connsiteX0" fmla="*/ 27234 w 2416473"/>
              <a:gd name="connsiteY0" fmla="*/ 6982818 h 6982818"/>
              <a:gd name="connsiteX1" fmla="*/ 72709 w 2416473"/>
              <a:gd name="connsiteY1" fmla="*/ 0 h 6982818"/>
              <a:gd name="connsiteX2" fmla="*/ 2401725 w 2416473"/>
              <a:gd name="connsiteY2" fmla="*/ 139567 h 6982818"/>
              <a:gd name="connsiteX3" fmla="*/ 2416473 w 2416473"/>
              <a:gd name="connsiteY3" fmla="*/ 6982818 h 6982818"/>
              <a:gd name="connsiteX4" fmla="*/ 27234 w 2416473"/>
              <a:gd name="connsiteY4" fmla="*/ 6982818 h 6982818"/>
              <a:gd name="connsiteX0" fmla="*/ 60528 w 2449767"/>
              <a:gd name="connsiteY0" fmla="*/ 6868518 h 6868518"/>
              <a:gd name="connsiteX1" fmla="*/ 29803 w 2449767"/>
              <a:gd name="connsiteY1" fmla="*/ 0 h 6868518"/>
              <a:gd name="connsiteX2" fmla="*/ 2435019 w 2449767"/>
              <a:gd name="connsiteY2" fmla="*/ 25267 h 6868518"/>
              <a:gd name="connsiteX3" fmla="*/ 2449767 w 2449767"/>
              <a:gd name="connsiteY3" fmla="*/ 6868518 h 6868518"/>
              <a:gd name="connsiteX4" fmla="*/ 60528 w 2449767"/>
              <a:gd name="connsiteY4" fmla="*/ 6868518 h 6868518"/>
              <a:gd name="connsiteX0" fmla="*/ 30725 w 2419964"/>
              <a:gd name="connsiteY0" fmla="*/ 6868518 h 6868518"/>
              <a:gd name="connsiteX1" fmla="*/ 0 w 2419964"/>
              <a:gd name="connsiteY1" fmla="*/ 0 h 6868518"/>
              <a:gd name="connsiteX2" fmla="*/ 2405216 w 2419964"/>
              <a:gd name="connsiteY2" fmla="*/ 25267 h 6868518"/>
              <a:gd name="connsiteX3" fmla="*/ 2419964 w 2419964"/>
              <a:gd name="connsiteY3" fmla="*/ 6868518 h 6868518"/>
              <a:gd name="connsiteX4" fmla="*/ 30725 w 2419964"/>
              <a:gd name="connsiteY4" fmla="*/ 6868518 h 6868518"/>
              <a:gd name="connsiteX0" fmla="*/ 17157 w 2406396"/>
              <a:gd name="connsiteY0" fmla="*/ 6843251 h 6843251"/>
              <a:gd name="connsiteX1" fmla="*/ 21310 w 2406396"/>
              <a:gd name="connsiteY1" fmla="*/ 1238946 h 6843251"/>
              <a:gd name="connsiteX2" fmla="*/ 2391648 w 2406396"/>
              <a:gd name="connsiteY2" fmla="*/ 0 h 6843251"/>
              <a:gd name="connsiteX3" fmla="*/ 2406396 w 2406396"/>
              <a:gd name="connsiteY3" fmla="*/ 6843251 h 6843251"/>
              <a:gd name="connsiteX4" fmla="*/ 17157 w 2406396"/>
              <a:gd name="connsiteY4" fmla="*/ 6843251 h 6843251"/>
              <a:gd name="connsiteX0" fmla="*/ 17157 w 2406396"/>
              <a:gd name="connsiteY0" fmla="*/ 6843251 h 6843251"/>
              <a:gd name="connsiteX1" fmla="*/ 21310 w 2406396"/>
              <a:gd name="connsiteY1" fmla="*/ 1238946 h 6843251"/>
              <a:gd name="connsiteX2" fmla="*/ 900522 w 2406396"/>
              <a:gd name="connsiteY2" fmla="*/ 94573 h 6843251"/>
              <a:gd name="connsiteX3" fmla="*/ 2391648 w 2406396"/>
              <a:gd name="connsiteY3" fmla="*/ 0 h 6843251"/>
              <a:gd name="connsiteX4" fmla="*/ 2406396 w 2406396"/>
              <a:gd name="connsiteY4" fmla="*/ 6843251 h 6843251"/>
              <a:gd name="connsiteX5" fmla="*/ 17157 w 2406396"/>
              <a:gd name="connsiteY5" fmla="*/ 6843251 h 6843251"/>
              <a:gd name="connsiteX0" fmla="*/ 16062 w 2405301"/>
              <a:gd name="connsiteY0" fmla="*/ 6843251 h 6843251"/>
              <a:gd name="connsiteX1" fmla="*/ 30993 w 2405301"/>
              <a:gd name="connsiteY1" fmla="*/ 1224840 h 6843251"/>
              <a:gd name="connsiteX2" fmla="*/ 899427 w 2405301"/>
              <a:gd name="connsiteY2" fmla="*/ 94573 h 6843251"/>
              <a:gd name="connsiteX3" fmla="*/ 2390553 w 2405301"/>
              <a:gd name="connsiteY3" fmla="*/ 0 h 6843251"/>
              <a:gd name="connsiteX4" fmla="*/ 2405301 w 2405301"/>
              <a:gd name="connsiteY4" fmla="*/ 6843251 h 6843251"/>
              <a:gd name="connsiteX5" fmla="*/ 16062 w 2405301"/>
              <a:gd name="connsiteY5" fmla="*/ 6843251 h 6843251"/>
              <a:gd name="connsiteX0" fmla="*/ 16062 w 2405301"/>
              <a:gd name="connsiteY0" fmla="*/ 6843251 h 6843251"/>
              <a:gd name="connsiteX1" fmla="*/ 30993 w 2405301"/>
              <a:gd name="connsiteY1" fmla="*/ 1224840 h 6843251"/>
              <a:gd name="connsiteX2" fmla="*/ 899427 w 2405301"/>
              <a:gd name="connsiteY2" fmla="*/ 94573 h 6843251"/>
              <a:gd name="connsiteX3" fmla="*/ 2390553 w 2405301"/>
              <a:gd name="connsiteY3" fmla="*/ 0 h 6843251"/>
              <a:gd name="connsiteX4" fmla="*/ 2405301 w 2405301"/>
              <a:gd name="connsiteY4" fmla="*/ 6843251 h 6843251"/>
              <a:gd name="connsiteX5" fmla="*/ 16062 w 2405301"/>
              <a:gd name="connsiteY5" fmla="*/ 6843251 h 6843251"/>
              <a:gd name="connsiteX0" fmla="*/ 16062 w 2405301"/>
              <a:gd name="connsiteY0" fmla="*/ 6843251 h 6843251"/>
              <a:gd name="connsiteX1" fmla="*/ 30993 w 2405301"/>
              <a:gd name="connsiteY1" fmla="*/ 1224840 h 6843251"/>
              <a:gd name="connsiteX2" fmla="*/ 899427 w 2405301"/>
              <a:gd name="connsiteY2" fmla="*/ 94573 h 6843251"/>
              <a:gd name="connsiteX3" fmla="*/ 2390553 w 2405301"/>
              <a:gd name="connsiteY3" fmla="*/ 0 h 6843251"/>
              <a:gd name="connsiteX4" fmla="*/ 2405301 w 2405301"/>
              <a:gd name="connsiteY4" fmla="*/ 6843251 h 6843251"/>
              <a:gd name="connsiteX5" fmla="*/ 16062 w 2405301"/>
              <a:gd name="connsiteY5" fmla="*/ 6843251 h 6843251"/>
              <a:gd name="connsiteX0" fmla="*/ 0 w 2389239"/>
              <a:gd name="connsiteY0" fmla="*/ 6843251 h 6843251"/>
              <a:gd name="connsiteX1" fmla="*/ 14931 w 2389239"/>
              <a:gd name="connsiteY1" fmla="*/ 1224840 h 6843251"/>
              <a:gd name="connsiteX2" fmla="*/ 883365 w 2389239"/>
              <a:gd name="connsiteY2" fmla="*/ 94573 h 6843251"/>
              <a:gd name="connsiteX3" fmla="*/ 2374491 w 2389239"/>
              <a:gd name="connsiteY3" fmla="*/ 0 h 6843251"/>
              <a:gd name="connsiteX4" fmla="*/ 2389239 w 2389239"/>
              <a:gd name="connsiteY4" fmla="*/ 6843251 h 6843251"/>
              <a:gd name="connsiteX5" fmla="*/ 0 w 2389239"/>
              <a:gd name="connsiteY5" fmla="*/ 6843251 h 6843251"/>
              <a:gd name="connsiteX0" fmla="*/ 0 w 2389239"/>
              <a:gd name="connsiteY0" fmla="*/ 6843251 h 6843251"/>
              <a:gd name="connsiteX1" fmla="*/ 14931 w 2389239"/>
              <a:gd name="connsiteY1" fmla="*/ 1224840 h 6843251"/>
              <a:gd name="connsiteX2" fmla="*/ 883365 w 2389239"/>
              <a:gd name="connsiteY2" fmla="*/ 94573 h 6843251"/>
              <a:gd name="connsiteX3" fmla="*/ 2374491 w 2389239"/>
              <a:gd name="connsiteY3" fmla="*/ 0 h 6843251"/>
              <a:gd name="connsiteX4" fmla="*/ 2389239 w 2389239"/>
              <a:gd name="connsiteY4" fmla="*/ 6843251 h 6843251"/>
              <a:gd name="connsiteX5" fmla="*/ 0 w 2389239"/>
              <a:gd name="connsiteY5" fmla="*/ 6843251 h 6843251"/>
              <a:gd name="connsiteX0" fmla="*/ 0 w 2389239"/>
              <a:gd name="connsiteY0" fmla="*/ 6748678 h 6748678"/>
              <a:gd name="connsiteX1" fmla="*/ 14931 w 2389239"/>
              <a:gd name="connsiteY1" fmla="*/ 1130267 h 6748678"/>
              <a:gd name="connsiteX2" fmla="*/ 883365 w 2389239"/>
              <a:gd name="connsiteY2" fmla="*/ 0 h 6748678"/>
              <a:gd name="connsiteX3" fmla="*/ 1489292 w 2389239"/>
              <a:gd name="connsiteY3" fmla="*/ 2474559 h 6748678"/>
              <a:gd name="connsiteX4" fmla="*/ 2389239 w 2389239"/>
              <a:gd name="connsiteY4" fmla="*/ 6748678 h 6748678"/>
              <a:gd name="connsiteX5" fmla="*/ 0 w 2389239"/>
              <a:gd name="connsiteY5" fmla="*/ 6748678 h 6748678"/>
              <a:gd name="connsiteX0" fmla="*/ 0 w 2257248"/>
              <a:gd name="connsiteY0" fmla="*/ 6748678 h 6748678"/>
              <a:gd name="connsiteX1" fmla="*/ 14931 w 2257248"/>
              <a:gd name="connsiteY1" fmla="*/ 1130267 h 6748678"/>
              <a:gd name="connsiteX2" fmla="*/ 883365 w 2257248"/>
              <a:gd name="connsiteY2" fmla="*/ 0 h 6748678"/>
              <a:gd name="connsiteX3" fmla="*/ 1489292 w 2257248"/>
              <a:gd name="connsiteY3" fmla="*/ 2474559 h 6748678"/>
              <a:gd name="connsiteX4" fmla="*/ 2257248 w 2257248"/>
              <a:gd name="connsiteY4" fmla="*/ 5981012 h 6748678"/>
              <a:gd name="connsiteX5" fmla="*/ 0 w 2257248"/>
              <a:gd name="connsiteY5" fmla="*/ 6748678 h 6748678"/>
              <a:gd name="connsiteX0" fmla="*/ 0 w 2257248"/>
              <a:gd name="connsiteY0" fmla="*/ 6748678 h 7335983"/>
              <a:gd name="connsiteX1" fmla="*/ 14931 w 2257248"/>
              <a:gd name="connsiteY1" fmla="*/ 1130267 h 7335983"/>
              <a:gd name="connsiteX2" fmla="*/ 883365 w 2257248"/>
              <a:gd name="connsiteY2" fmla="*/ 0 h 7335983"/>
              <a:gd name="connsiteX3" fmla="*/ 1489292 w 2257248"/>
              <a:gd name="connsiteY3" fmla="*/ 2474559 h 7335983"/>
              <a:gd name="connsiteX4" fmla="*/ 2257248 w 2257248"/>
              <a:gd name="connsiteY4" fmla="*/ 5981012 h 7335983"/>
              <a:gd name="connsiteX5" fmla="*/ 1231783 w 2257248"/>
              <a:gd name="connsiteY5" fmla="*/ 7335983 h 7335983"/>
              <a:gd name="connsiteX6" fmla="*/ 0 w 2257248"/>
              <a:gd name="connsiteY6" fmla="*/ 6748678 h 7335983"/>
              <a:gd name="connsiteX0" fmla="*/ 0 w 2257248"/>
              <a:gd name="connsiteY0" fmla="*/ 6748678 h 7335983"/>
              <a:gd name="connsiteX1" fmla="*/ 14931 w 2257248"/>
              <a:gd name="connsiteY1" fmla="*/ 1130267 h 7335983"/>
              <a:gd name="connsiteX2" fmla="*/ 883365 w 2257248"/>
              <a:gd name="connsiteY2" fmla="*/ 0 h 7335983"/>
              <a:gd name="connsiteX3" fmla="*/ 1489292 w 2257248"/>
              <a:gd name="connsiteY3" fmla="*/ 2474559 h 7335983"/>
              <a:gd name="connsiteX4" fmla="*/ 2257248 w 2257248"/>
              <a:gd name="connsiteY4" fmla="*/ 5981012 h 7335983"/>
              <a:gd name="connsiteX5" fmla="*/ 1231783 w 2257248"/>
              <a:gd name="connsiteY5" fmla="*/ 7335983 h 7335983"/>
              <a:gd name="connsiteX6" fmla="*/ 0 w 2257248"/>
              <a:gd name="connsiteY6" fmla="*/ 6748678 h 7335983"/>
              <a:gd name="connsiteX0" fmla="*/ 0 w 2257248"/>
              <a:gd name="connsiteY0" fmla="*/ 6748678 h 7335983"/>
              <a:gd name="connsiteX1" fmla="*/ 14931 w 2257248"/>
              <a:gd name="connsiteY1" fmla="*/ 1130267 h 7335983"/>
              <a:gd name="connsiteX2" fmla="*/ 883365 w 2257248"/>
              <a:gd name="connsiteY2" fmla="*/ 0 h 7335983"/>
              <a:gd name="connsiteX3" fmla="*/ 1489292 w 2257248"/>
              <a:gd name="connsiteY3" fmla="*/ 2474559 h 7335983"/>
              <a:gd name="connsiteX4" fmla="*/ 2257248 w 2257248"/>
              <a:gd name="connsiteY4" fmla="*/ 5981012 h 7335983"/>
              <a:gd name="connsiteX5" fmla="*/ 1231783 w 2257248"/>
              <a:gd name="connsiteY5" fmla="*/ 7335983 h 7335983"/>
              <a:gd name="connsiteX6" fmla="*/ 0 w 2257248"/>
              <a:gd name="connsiteY6" fmla="*/ 6748678 h 7335983"/>
              <a:gd name="connsiteX0" fmla="*/ 0 w 2257248"/>
              <a:gd name="connsiteY0" fmla="*/ 6748678 h 7387793"/>
              <a:gd name="connsiteX1" fmla="*/ 14931 w 2257248"/>
              <a:gd name="connsiteY1" fmla="*/ 1130267 h 7387793"/>
              <a:gd name="connsiteX2" fmla="*/ 883365 w 2257248"/>
              <a:gd name="connsiteY2" fmla="*/ 0 h 7387793"/>
              <a:gd name="connsiteX3" fmla="*/ 1489292 w 2257248"/>
              <a:gd name="connsiteY3" fmla="*/ 2474559 h 7387793"/>
              <a:gd name="connsiteX4" fmla="*/ 2257248 w 2257248"/>
              <a:gd name="connsiteY4" fmla="*/ 5981012 h 7387793"/>
              <a:gd name="connsiteX5" fmla="*/ 1243521 w 2257248"/>
              <a:gd name="connsiteY5" fmla="*/ 7387793 h 7387793"/>
              <a:gd name="connsiteX6" fmla="*/ 0 w 2257248"/>
              <a:gd name="connsiteY6" fmla="*/ 6748678 h 7387793"/>
              <a:gd name="connsiteX0" fmla="*/ 0 w 2257248"/>
              <a:gd name="connsiteY0" fmla="*/ 6748678 h 7387793"/>
              <a:gd name="connsiteX1" fmla="*/ 14931 w 2257248"/>
              <a:gd name="connsiteY1" fmla="*/ 1130267 h 7387793"/>
              <a:gd name="connsiteX2" fmla="*/ 883365 w 2257248"/>
              <a:gd name="connsiteY2" fmla="*/ 0 h 7387793"/>
              <a:gd name="connsiteX3" fmla="*/ 1489292 w 2257248"/>
              <a:gd name="connsiteY3" fmla="*/ 2474559 h 7387793"/>
              <a:gd name="connsiteX4" fmla="*/ 2257248 w 2257248"/>
              <a:gd name="connsiteY4" fmla="*/ 5981012 h 7387793"/>
              <a:gd name="connsiteX5" fmla="*/ 1243521 w 2257248"/>
              <a:gd name="connsiteY5" fmla="*/ 7387793 h 7387793"/>
              <a:gd name="connsiteX6" fmla="*/ 0 w 2257248"/>
              <a:gd name="connsiteY6" fmla="*/ 6748678 h 7387793"/>
              <a:gd name="connsiteX0" fmla="*/ 0 w 2257248"/>
              <a:gd name="connsiteY0" fmla="*/ 6748678 h 7360901"/>
              <a:gd name="connsiteX1" fmla="*/ 14931 w 2257248"/>
              <a:gd name="connsiteY1" fmla="*/ 1130267 h 7360901"/>
              <a:gd name="connsiteX2" fmla="*/ 883365 w 2257248"/>
              <a:gd name="connsiteY2" fmla="*/ 0 h 7360901"/>
              <a:gd name="connsiteX3" fmla="*/ 1489292 w 2257248"/>
              <a:gd name="connsiteY3" fmla="*/ 2474559 h 7360901"/>
              <a:gd name="connsiteX4" fmla="*/ 2257248 w 2257248"/>
              <a:gd name="connsiteY4" fmla="*/ 5981012 h 7360901"/>
              <a:gd name="connsiteX5" fmla="*/ 1225396 w 2257248"/>
              <a:gd name="connsiteY5" fmla="*/ 7360901 h 7360901"/>
              <a:gd name="connsiteX6" fmla="*/ 0 w 2257248"/>
              <a:gd name="connsiteY6" fmla="*/ 6748678 h 7360901"/>
              <a:gd name="connsiteX0" fmla="*/ 0 w 2272846"/>
              <a:gd name="connsiteY0" fmla="*/ 6748678 h 7360901"/>
              <a:gd name="connsiteX1" fmla="*/ 14931 w 2272846"/>
              <a:gd name="connsiteY1" fmla="*/ 1130267 h 7360901"/>
              <a:gd name="connsiteX2" fmla="*/ 883365 w 2272846"/>
              <a:gd name="connsiteY2" fmla="*/ 0 h 7360901"/>
              <a:gd name="connsiteX3" fmla="*/ 1489292 w 2272846"/>
              <a:gd name="connsiteY3" fmla="*/ 2474559 h 7360901"/>
              <a:gd name="connsiteX4" fmla="*/ 2272846 w 2272846"/>
              <a:gd name="connsiteY4" fmla="*/ 5996749 h 7360901"/>
              <a:gd name="connsiteX5" fmla="*/ 1225396 w 2272846"/>
              <a:gd name="connsiteY5" fmla="*/ 7360901 h 7360901"/>
              <a:gd name="connsiteX6" fmla="*/ 0 w 2272846"/>
              <a:gd name="connsiteY6" fmla="*/ 6748678 h 7360901"/>
              <a:gd name="connsiteX0" fmla="*/ 0 w 2272846"/>
              <a:gd name="connsiteY0" fmla="*/ 6748678 h 7360901"/>
              <a:gd name="connsiteX1" fmla="*/ 14931 w 2272846"/>
              <a:gd name="connsiteY1" fmla="*/ 1130267 h 7360901"/>
              <a:gd name="connsiteX2" fmla="*/ 883365 w 2272846"/>
              <a:gd name="connsiteY2" fmla="*/ 0 h 7360901"/>
              <a:gd name="connsiteX3" fmla="*/ 1489292 w 2272846"/>
              <a:gd name="connsiteY3" fmla="*/ 2474559 h 7360901"/>
              <a:gd name="connsiteX4" fmla="*/ 2272846 w 2272846"/>
              <a:gd name="connsiteY4" fmla="*/ 5996749 h 7360901"/>
              <a:gd name="connsiteX5" fmla="*/ 1225396 w 2272846"/>
              <a:gd name="connsiteY5" fmla="*/ 7360901 h 7360901"/>
              <a:gd name="connsiteX6" fmla="*/ 0 w 2272846"/>
              <a:gd name="connsiteY6" fmla="*/ 6748678 h 7360901"/>
              <a:gd name="connsiteX0" fmla="*/ 0 w 2272846"/>
              <a:gd name="connsiteY0" fmla="*/ 6776752 h 7388975"/>
              <a:gd name="connsiteX1" fmla="*/ 14931 w 2272846"/>
              <a:gd name="connsiteY1" fmla="*/ 1158341 h 7388975"/>
              <a:gd name="connsiteX2" fmla="*/ 913103 w 2272846"/>
              <a:gd name="connsiteY2" fmla="*/ 0 h 7388975"/>
              <a:gd name="connsiteX3" fmla="*/ 1489292 w 2272846"/>
              <a:gd name="connsiteY3" fmla="*/ 2502633 h 7388975"/>
              <a:gd name="connsiteX4" fmla="*/ 2272846 w 2272846"/>
              <a:gd name="connsiteY4" fmla="*/ 6024823 h 7388975"/>
              <a:gd name="connsiteX5" fmla="*/ 1225396 w 2272846"/>
              <a:gd name="connsiteY5" fmla="*/ 7388975 h 7388975"/>
              <a:gd name="connsiteX6" fmla="*/ 0 w 2272846"/>
              <a:gd name="connsiteY6" fmla="*/ 6776752 h 7388975"/>
              <a:gd name="connsiteX0" fmla="*/ 0 w 2272846"/>
              <a:gd name="connsiteY0" fmla="*/ 6776752 h 7388975"/>
              <a:gd name="connsiteX1" fmla="*/ 14931 w 2272846"/>
              <a:gd name="connsiteY1" fmla="*/ 1158341 h 7388975"/>
              <a:gd name="connsiteX2" fmla="*/ 913103 w 2272846"/>
              <a:gd name="connsiteY2" fmla="*/ 0 h 7388975"/>
              <a:gd name="connsiteX3" fmla="*/ 1489292 w 2272846"/>
              <a:gd name="connsiteY3" fmla="*/ 2502633 h 7388975"/>
              <a:gd name="connsiteX4" fmla="*/ 2272846 w 2272846"/>
              <a:gd name="connsiteY4" fmla="*/ 6024823 h 7388975"/>
              <a:gd name="connsiteX5" fmla="*/ 1225396 w 2272846"/>
              <a:gd name="connsiteY5" fmla="*/ 7388975 h 7388975"/>
              <a:gd name="connsiteX6" fmla="*/ 0 w 2272846"/>
              <a:gd name="connsiteY6" fmla="*/ 6776752 h 7388975"/>
              <a:gd name="connsiteX0" fmla="*/ 0 w 2272846"/>
              <a:gd name="connsiteY0" fmla="*/ 6776752 h 7388975"/>
              <a:gd name="connsiteX1" fmla="*/ 14931 w 2272846"/>
              <a:gd name="connsiteY1" fmla="*/ 1158341 h 7388975"/>
              <a:gd name="connsiteX2" fmla="*/ 913103 w 2272846"/>
              <a:gd name="connsiteY2" fmla="*/ 0 h 7388975"/>
              <a:gd name="connsiteX3" fmla="*/ 1478851 w 2272846"/>
              <a:gd name="connsiteY3" fmla="*/ 2516298 h 7388975"/>
              <a:gd name="connsiteX4" fmla="*/ 2272846 w 2272846"/>
              <a:gd name="connsiteY4" fmla="*/ 6024823 h 7388975"/>
              <a:gd name="connsiteX5" fmla="*/ 1225396 w 2272846"/>
              <a:gd name="connsiteY5" fmla="*/ 7388975 h 7388975"/>
              <a:gd name="connsiteX6" fmla="*/ 0 w 2272846"/>
              <a:gd name="connsiteY6" fmla="*/ 6776752 h 7388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272846" h="7388975">
                <a:moveTo>
                  <a:pt x="0" y="6776752"/>
                </a:moveTo>
                <a:cubicBezTo>
                  <a:pt x="35960" y="4106294"/>
                  <a:pt x="5436" y="5970376"/>
                  <a:pt x="14931" y="1158341"/>
                </a:cubicBezTo>
                <a:lnTo>
                  <a:pt x="913103" y="0"/>
                </a:lnTo>
                <a:lnTo>
                  <a:pt x="1478851" y="2516298"/>
                </a:lnTo>
                <a:lnTo>
                  <a:pt x="2272846" y="6024823"/>
                </a:lnTo>
                <a:cubicBezTo>
                  <a:pt x="1844615" y="6576509"/>
                  <a:pt x="1637115" y="6834645"/>
                  <a:pt x="1225396" y="7388975"/>
                </a:cubicBezTo>
                <a:lnTo>
                  <a:pt x="0" y="6776752"/>
                </a:lnTo>
                <a:close/>
              </a:path>
            </a:pathLst>
          </a:custGeom>
          <a:gradFill>
            <a:gsLst>
              <a:gs pos="62000">
                <a:srgbClr val="F28715"/>
              </a:gs>
              <a:gs pos="1000">
                <a:srgbClr val="FF8F00"/>
              </a:gs>
              <a:gs pos="100000">
                <a:srgbClr val="0061FF"/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mazon Ember" panose="020B0603020204020204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721D34DC-FD48-4830-B31B-82811D1CC7B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mazon Ember" panose="020B0603020204020204"/>
            </a:endParaRP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541E70D2-3C47-426D-B402-B28662FF58B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2269" y="2612437"/>
            <a:ext cx="10816920" cy="2181632"/>
          </a:xfrm>
          <a:prstGeom prst="rect">
            <a:avLst/>
          </a:prstGeom>
        </p:spPr>
        <p:txBody>
          <a:bodyPr vert="horz" wrap="square" lIns="182880" tIns="146304" rIns="182880" bIns="146304" rtlCol="0">
            <a:noAutofit/>
          </a:bodyPr>
          <a:lstStyle>
            <a:lvl1pPr>
              <a:defRPr>
                <a:solidFill>
                  <a:schemeClr val="bg1"/>
                </a:solidFill>
                <a:latin typeface="Amazon Ember" panose="020B0603020204020204"/>
              </a:defRPr>
            </a:lvl1pPr>
            <a:lvl2pPr>
              <a:defRPr>
                <a:solidFill>
                  <a:schemeClr val="bg1"/>
                </a:solidFill>
                <a:latin typeface="Amazon Ember" panose="020B0603020204020204"/>
              </a:defRPr>
            </a:lvl2pPr>
            <a:lvl3pPr>
              <a:defRPr>
                <a:solidFill>
                  <a:schemeClr val="bg1"/>
                </a:solidFill>
                <a:latin typeface="Amazon Ember" panose="020B0603020204020204"/>
              </a:defRPr>
            </a:lvl3pPr>
            <a:lvl4pPr>
              <a:defRPr>
                <a:solidFill>
                  <a:schemeClr val="bg1"/>
                </a:solidFill>
                <a:latin typeface="Amazon Ember" panose="020B0603020204020204"/>
              </a:defRPr>
            </a:lvl4pPr>
            <a:lvl5pPr>
              <a:defRPr>
                <a:solidFill>
                  <a:schemeClr val="bg1"/>
                </a:solidFill>
                <a:latin typeface="Amazon Ember" panose="020B0603020204020204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文本占位符 21">
            <a:extLst>
              <a:ext uri="{FF2B5EF4-FFF2-40B4-BE49-F238E27FC236}">
                <a16:creationId xmlns:a16="http://schemas.microsoft.com/office/drawing/2014/main" id="{D7DAA508-36C8-4EB3-87D4-CCCBA0F986C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2269" y="288632"/>
            <a:ext cx="9171000" cy="860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800">
                <a:solidFill>
                  <a:schemeClr val="bg1"/>
                </a:solidFill>
                <a:latin typeface="Amazon Ember" panose="020B0603020204020204"/>
                <a:cs typeface="Amazon Ember" panose="020B0603020204020204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dirty="0"/>
              <a:t>Presentation Title Goes Here</a:t>
            </a:r>
            <a:endParaRPr lang="zh-CN" altLang="en-US" dirty="0"/>
          </a:p>
        </p:txBody>
      </p:sp>
      <p:sp>
        <p:nvSpPr>
          <p:cNvPr id="12" name="TextBox 3">
            <a:extLst>
              <a:ext uri="{FF2B5EF4-FFF2-40B4-BE49-F238E27FC236}">
                <a16:creationId xmlns:a16="http://schemas.microsoft.com/office/drawing/2014/main" id="{CE0A145E-3CC3-4B87-BDD7-3B50FB450C7D}"/>
              </a:ext>
            </a:extLst>
          </p:cNvPr>
          <p:cNvSpPr txBox="1">
            <a:spLocks noChangeArrowheads="1"/>
          </p:cNvSpPr>
          <p:nvPr/>
        </p:nvSpPr>
        <p:spPr bwMode="black">
          <a:xfrm>
            <a:off x="6355303" y="6609329"/>
            <a:ext cx="7827632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sz="900" b="0" i="0" dirty="0">
                <a:solidFill>
                  <a:schemeClr val="bg1"/>
                </a:solidFill>
                <a:latin typeface="Amazon Ember" charset="0"/>
                <a:ea typeface="Amazon Ember" charset="0"/>
                <a:cs typeface="Amazon Ember" charset="0"/>
              </a:rPr>
              <a:t>© 2019, Amazon Web Services, Inc. or its affiliates.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39500488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_Column_Bulleted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49CF9630-0BC8-4B1F-9F52-DDC95A683B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4" y="428"/>
            <a:ext cx="12180952" cy="6857143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2B10A2DC-F138-44B4-9499-2C22BBE3FCA7}"/>
              </a:ext>
            </a:extLst>
          </p:cNvPr>
          <p:cNvSpPr/>
          <p:nvPr/>
        </p:nvSpPr>
        <p:spPr>
          <a:xfrm rot="3177559">
            <a:off x="3711770" y="-1507466"/>
            <a:ext cx="9276090" cy="10896777"/>
          </a:xfrm>
          <a:custGeom>
            <a:avLst/>
            <a:gdLst>
              <a:gd name="connsiteX0" fmla="*/ 0 w 9308150"/>
              <a:gd name="connsiteY0" fmla="*/ 0 h 11096278"/>
              <a:gd name="connsiteX1" fmla="*/ 9308150 w 9308150"/>
              <a:gd name="connsiteY1" fmla="*/ 0 h 11096278"/>
              <a:gd name="connsiteX2" fmla="*/ 9308150 w 9308150"/>
              <a:gd name="connsiteY2" fmla="*/ 11096278 h 11096278"/>
              <a:gd name="connsiteX3" fmla="*/ 0 w 9308150"/>
              <a:gd name="connsiteY3" fmla="*/ 11096278 h 11096278"/>
              <a:gd name="connsiteX4" fmla="*/ 0 w 9308150"/>
              <a:gd name="connsiteY4" fmla="*/ 0 h 11096278"/>
              <a:gd name="connsiteX0" fmla="*/ 14797 w 9308150"/>
              <a:gd name="connsiteY0" fmla="*/ 5261677 h 11096278"/>
              <a:gd name="connsiteX1" fmla="*/ 9308150 w 9308150"/>
              <a:gd name="connsiteY1" fmla="*/ 0 h 11096278"/>
              <a:gd name="connsiteX2" fmla="*/ 9308150 w 9308150"/>
              <a:gd name="connsiteY2" fmla="*/ 11096278 h 11096278"/>
              <a:gd name="connsiteX3" fmla="*/ 0 w 9308150"/>
              <a:gd name="connsiteY3" fmla="*/ 11096278 h 11096278"/>
              <a:gd name="connsiteX4" fmla="*/ 14797 w 9308150"/>
              <a:gd name="connsiteY4" fmla="*/ 5261677 h 11096278"/>
              <a:gd name="connsiteX0" fmla="*/ 14797 w 9308150"/>
              <a:gd name="connsiteY0" fmla="*/ 5034282 h 10868883"/>
              <a:gd name="connsiteX1" fmla="*/ 3790568 w 9308150"/>
              <a:gd name="connsiteY1" fmla="*/ 0 h 10868883"/>
              <a:gd name="connsiteX2" fmla="*/ 9308150 w 9308150"/>
              <a:gd name="connsiteY2" fmla="*/ 10868883 h 10868883"/>
              <a:gd name="connsiteX3" fmla="*/ 0 w 9308150"/>
              <a:gd name="connsiteY3" fmla="*/ 10868883 h 10868883"/>
              <a:gd name="connsiteX4" fmla="*/ 14797 w 9308150"/>
              <a:gd name="connsiteY4" fmla="*/ 5034282 h 10868883"/>
              <a:gd name="connsiteX0" fmla="*/ 14797 w 9371059"/>
              <a:gd name="connsiteY0" fmla="*/ 5034282 h 10868883"/>
              <a:gd name="connsiteX1" fmla="*/ 3790568 w 9371059"/>
              <a:gd name="connsiteY1" fmla="*/ 0 h 10868883"/>
              <a:gd name="connsiteX2" fmla="*/ 9308150 w 9371059"/>
              <a:gd name="connsiteY2" fmla="*/ 10868883 h 10868883"/>
              <a:gd name="connsiteX3" fmla="*/ 0 w 9371059"/>
              <a:gd name="connsiteY3" fmla="*/ 10868883 h 10868883"/>
              <a:gd name="connsiteX4" fmla="*/ 14797 w 9371059"/>
              <a:gd name="connsiteY4" fmla="*/ 5034282 h 10868883"/>
              <a:gd name="connsiteX0" fmla="*/ 14797 w 7655869"/>
              <a:gd name="connsiteY0" fmla="*/ 5034282 h 10868883"/>
              <a:gd name="connsiteX1" fmla="*/ 3790568 w 7655869"/>
              <a:gd name="connsiteY1" fmla="*/ 0 h 10868883"/>
              <a:gd name="connsiteX2" fmla="*/ 4164672 w 7655869"/>
              <a:gd name="connsiteY2" fmla="*/ 10853551 h 10868883"/>
              <a:gd name="connsiteX3" fmla="*/ 0 w 7655869"/>
              <a:gd name="connsiteY3" fmla="*/ 10868883 h 10868883"/>
              <a:gd name="connsiteX4" fmla="*/ 14797 w 7655869"/>
              <a:gd name="connsiteY4" fmla="*/ 5034282 h 10868883"/>
              <a:gd name="connsiteX0" fmla="*/ 14797 w 9709138"/>
              <a:gd name="connsiteY0" fmla="*/ 5034282 h 10868883"/>
              <a:gd name="connsiteX1" fmla="*/ 3790568 w 9709138"/>
              <a:gd name="connsiteY1" fmla="*/ 0 h 10868883"/>
              <a:gd name="connsiteX2" fmla="*/ 4164672 w 9709138"/>
              <a:gd name="connsiteY2" fmla="*/ 10853551 h 10868883"/>
              <a:gd name="connsiteX3" fmla="*/ 0 w 9709138"/>
              <a:gd name="connsiteY3" fmla="*/ 10868883 h 10868883"/>
              <a:gd name="connsiteX4" fmla="*/ 14797 w 9709138"/>
              <a:gd name="connsiteY4" fmla="*/ 5034282 h 10868883"/>
              <a:gd name="connsiteX0" fmla="*/ 14797 w 9722309"/>
              <a:gd name="connsiteY0" fmla="*/ 5034282 h 10876502"/>
              <a:gd name="connsiteX1" fmla="*/ 3790568 w 9722309"/>
              <a:gd name="connsiteY1" fmla="*/ 0 h 10876502"/>
              <a:gd name="connsiteX2" fmla="*/ 4195084 w 9722309"/>
              <a:gd name="connsiteY2" fmla="*/ 10876502 h 10876502"/>
              <a:gd name="connsiteX3" fmla="*/ 0 w 9722309"/>
              <a:gd name="connsiteY3" fmla="*/ 10868883 h 10876502"/>
              <a:gd name="connsiteX4" fmla="*/ 14797 w 9722309"/>
              <a:gd name="connsiteY4" fmla="*/ 5034282 h 10876502"/>
              <a:gd name="connsiteX0" fmla="*/ 14797 w 9590624"/>
              <a:gd name="connsiteY0" fmla="*/ 5034282 h 10876502"/>
              <a:gd name="connsiteX1" fmla="*/ 3790568 w 9590624"/>
              <a:gd name="connsiteY1" fmla="*/ 0 h 10876502"/>
              <a:gd name="connsiteX2" fmla="*/ 4195084 w 9590624"/>
              <a:gd name="connsiteY2" fmla="*/ 10876502 h 10876502"/>
              <a:gd name="connsiteX3" fmla="*/ 0 w 9590624"/>
              <a:gd name="connsiteY3" fmla="*/ 10868883 h 10876502"/>
              <a:gd name="connsiteX4" fmla="*/ 14797 w 9590624"/>
              <a:gd name="connsiteY4" fmla="*/ 5034282 h 10876502"/>
              <a:gd name="connsiteX0" fmla="*/ 14797 w 9599456"/>
              <a:gd name="connsiteY0" fmla="*/ 5054557 h 10896777"/>
              <a:gd name="connsiteX1" fmla="*/ 3805869 w 9599456"/>
              <a:gd name="connsiteY1" fmla="*/ 0 h 10896777"/>
              <a:gd name="connsiteX2" fmla="*/ 4195084 w 9599456"/>
              <a:gd name="connsiteY2" fmla="*/ 10896777 h 10896777"/>
              <a:gd name="connsiteX3" fmla="*/ 0 w 9599456"/>
              <a:gd name="connsiteY3" fmla="*/ 10889158 h 10896777"/>
              <a:gd name="connsiteX4" fmla="*/ 14797 w 9599456"/>
              <a:gd name="connsiteY4" fmla="*/ 5054557 h 10896777"/>
              <a:gd name="connsiteX0" fmla="*/ 14797 w 8418639"/>
              <a:gd name="connsiteY0" fmla="*/ 5054557 h 10896777"/>
              <a:gd name="connsiteX1" fmla="*/ 3805869 w 8418639"/>
              <a:gd name="connsiteY1" fmla="*/ 0 h 10896777"/>
              <a:gd name="connsiteX2" fmla="*/ 4195084 w 8418639"/>
              <a:gd name="connsiteY2" fmla="*/ 10896777 h 10896777"/>
              <a:gd name="connsiteX3" fmla="*/ 0 w 8418639"/>
              <a:gd name="connsiteY3" fmla="*/ 10889158 h 10896777"/>
              <a:gd name="connsiteX4" fmla="*/ 14797 w 8418639"/>
              <a:gd name="connsiteY4" fmla="*/ 5054557 h 10896777"/>
              <a:gd name="connsiteX0" fmla="*/ 14797 w 8358492"/>
              <a:gd name="connsiteY0" fmla="*/ 5054557 h 10896777"/>
              <a:gd name="connsiteX1" fmla="*/ 3805869 w 8358492"/>
              <a:gd name="connsiteY1" fmla="*/ 0 h 10896777"/>
              <a:gd name="connsiteX2" fmla="*/ 4195084 w 8358492"/>
              <a:gd name="connsiteY2" fmla="*/ 10896777 h 10896777"/>
              <a:gd name="connsiteX3" fmla="*/ 0 w 8358492"/>
              <a:gd name="connsiteY3" fmla="*/ 10889158 h 10896777"/>
              <a:gd name="connsiteX4" fmla="*/ 14797 w 8358492"/>
              <a:gd name="connsiteY4" fmla="*/ 5054557 h 10896777"/>
              <a:gd name="connsiteX0" fmla="*/ 14797 w 8003272"/>
              <a:gd name="connsiteY0" fmla="*/ 5054557 h 10896777"/>
              <a:gd name="connsiteX1" fmla="*/ 3805869 w 8003272"/>
              <a:gd name="connsiteY1" fmla="*/ 0 h 10896777"/>
              <a:gd name="connsiteX2" fmla="*/ 4195084 w 8003272"/>
              <a:gd name="connsiteY2" fmla="*/ 10896777 h 10896777"/>
              <a:gd name="connsiteX3" fmla="*/ 0 w 8003272"/>
              <a:gd name="connsiteY3" fmla="*/ 10889158 h 10896777"/>
              <a:gd name="connsiteX4" fmla="*/ 14797 w 8003272"/>
              <a:gd name="connsiteY4" fmla="*/ 5054557 h 10896777"/>
              <a:gd name="connsiteX0" fmla="*/ 14797 w 8057955"/>
              <a:gd name="connsiteY0" fmla="*/ 5054557 h 10896777"/>
              <a:gd name="connsiteX1" fmla="*/ 3805869 w 8057955"/>
              <a:gd name="connsiteY1" fmla="*/ 0 h 10896777"/>
              <a:gd name="connsiteX2" fmla="*/ 4195084 w 8057955"/>
              <a:gd name="connsiteY2" fmla="*/ 10896777 h 10896777"/>
              <a:gd name="connsiteX3" fmla="*/ 0 w 8057955"/>
              <a:gd name="connsiteY3" fmla="*/ 10889158 h 10896777"/>
              <a:gd name="connsiteX4" fmla="*/ 14797 w 8057955"/>
              <a:gd name="connsiteY4" fmla="*/ 5054557 h 10896777"/>
              <a:gd name="connsiteX0" fmla="*/ 14797 w 8003774"/>
              <a:gd name="connsiteY0" fmla="*/ 5054927 h 10897147"/>
              <a:gd name="connsiteX1" fmla="*/ 3805869 w 8003774"/>
              <a:gd name="connsiteY1" fmla="*/ 370 h 10897147"/>
              <a:gd name="connsiteX2" fmla="*/ 8002555 w 8003774"/>
              <a:gd name="connsiteY2" fmla="*/ 4821082 h 10897147"/>
              <a:gd name="connsiteX3" fmla="*/ 4195084 w 8003774"/>
              <a:gd name="connsiteY3" fmla="*/ 10897147 h 10897147"/>
              <a:gd name="connsiteX4" fmla="*/ 0 w 8003774"/>
              <a:gd name="connsiteY4" fmla="*/ 10889528 h 10897147"/>
              <a:gd name="connsiteX5" fmla="*/ 14797 w 8003774"/>
              <a:gd name="connsiteY5" fmla="*/ 5054927 h 10897147"/>
              <a:gd name="connsiteX0" fmla="*/ 14797 w 9235868"/>
              <a:gd name="connsiteY0" fmla="*/ 5055021 h 10897241"/>
              <a:gd name="connsiteX1" fmla="*/ 3805869 w 9235868"/>
              <a:gd name="connsiteY1" fmla="*/ 464 h 10897241"/>
              <a:gd name="connsiteX2" fmla="*/ 9235042 w 9235868"/>
              <a:gd name="connsiteY2" fmla="*/ 4200007 h 10897241"/>
              <a:gd name="connsiteX3" fmla="*/ 4195084 w 9235868"/>
              <a:gd name="connsiteY3" fmla="*/ 10897241 h 10897241"/>
              <a:gd name="connsiteX4" fmla="*/ 0 w 9235868"/>
              <a:gd name="connsiteY4" fmla="*/ 10889622 h 10897241"/>
              <a:gd name="connsiteX5" fmla="*/ 14797 w 9235868"/>
              <a:gd name="connsiteY5" fmla="*/ 5055021 h 10897241"/>
              <a:gd name="connsiteX0" fmla="*/ 14797 w 9235868"/>
              <a:gd name="connsiteY0" fmla="*/ 5054896 h 10897116"/>
              <a:gd name="connsiteX1" fmla="*/ 3805869 w 9235868"/>
              <a:gd name="connsiteY1" fmla="*/ 339 h 10897116"/>
              <a:gd name="connsiteX2" fmla="*/ 9235042 w 9235868"/>
              <a:gd name="connsiteY2" fmla="*/ 4199882 h 10897116"/>
              <a:gd name="connsiteX3" fmla="*/ 4195084 w 9235868"/>
              <a:gd name="connsiteY3" fmla="*/ 10897116 h 10897116"/>
              <a:gd name="connsiteX4" fmla="*/ 0 w 9235868"/>
              <a:gd name="connsiteY4" fmla="*/ 10889497 h 10897116"/>
              <a:gd name="connsiteX5" fmla="*/ 14797 w 9235868"/>
              <a:gd name="connsiteY5" fmla="*/ 5054896 h 10897116"/>
              <a:gd name="connsiteX0" fmla="*/ 14797 w 9235868"/>
              <a:gd name="connsiteY0" fmla="*/ 5054557 h 10896777"/>
              <a:gd name="connsiteX1" fmla="*/ 3805869 w 9235868"/>
              <a:gd name="connsiteY1" fmla="*/ 0 h 10896777"/>
              <a:gd name="connsiteX2" fmla="*/ 9235042 w 9235868"/>
              <a:gd name="connsiteY2" fmla="*/ 4199543 h 10896777"/>
              <a:gd name="connsiteX3" fmla="*/ 4195084 w 9235868"/>
              <a:gd name="connsiteY3" fmla="*/ 10896777 h 10896777"/>
              <a:gd name="connsiteX4" fmla="*/ 0 w 9235868"/>
              <a:gd name="connsiteY4" fmla="*/ 10889158 h 10896777"/>
              <a:gd name="connsiteX5" fmla="*/ 14797 w 9235868"/>
              <a:gd name="connsiteY5" fmla="*/ 5054557 h 10896777"/>
              <a:gd name="connsiteX0" fmla="*/ 14797 w 9220949"/>
              <a:gd name="connsiteY0" fmla="*/ 5054557 h 10896777"/>
              <a:gd name="connsiteX1" fmla="*/ 3805869 w 9220949"/>
              <a:gd name="connsiteY1" fmla="*/ 0 h 10896777"/>
              <a:gd name="connsiteX2" fmla="*/ 9220120 w 9220949"/>
              <a:gd name="connsiteY2" fmla="*/ 4092818 h 10896777"/>
              <a:gd name="connsiteX3" fmla="*/ 4195084 w 9220949"/>
              <a:gd name="connsiteY3" fmla="*/ 10896777 h 10896777"/>
              <a:gd name="connsiteX4" fmla="*/ 0 w 9220949"/>
              <a:gd name="connsiteY4" fmla="*/ 10889158 h 10896777"/>
              <a:gd name="connsiteX5" fmla="*/ 14797 w 9220949"/>
              <a:gd name="connsiteY5" fmla="*/ 5054557 h 10896777"/>
              <a:gd name="connsiteX0" fmla="*/ 14797 w 9220120"/>
              <a:gd name="connsiteY0" fmla="*/ 5054557 h 10896777"/>
              <a:gd name="connsiteX1" fmla="*/ 3805869 w 9220120"/>
              <a:gd name="connsiteY1" fmla="*/ 0 h 10896777"/>
              <a:gd name="connsiteX2" fmla="*/ 9220120 w 9220120"/>
              <a:gd name="connsiteY2" fmla="*/ 4092818 h 10896777"/>
              <a:gd name="connsiteX3" fmla="*/ 4195084 w 9220120"/>
              <a:gd name="connsiteY3" fmla="*/ 10896777 h 10896777"/>
              <a:gd name="connsiteX4" fmla="*/ 0 w 9220120"/>
              <a:gd name="connsiteY4" fmla="*/ 10889158 h 10896777"/>
              <a:gd name="connsiteX5" fmla="*/ 14797 w 9220120"/>
              <a:gd name="connsiteY5" fmla="*/ 5054557 h 10896777"/>
              <a:gd name="connsiteX0" fmla="*/ 14797 w 9220120"/>
              <a:gd name="connsiteY0" fmla="*/ 5054557 h 10896777"/>
              <a:gd name="connsiteX1" fmla="*/ 3805869 w 9220120"/>
              <a:gd name="connsiteY1" fmla="*/ 0 h 10896777"/>
              <a:gd name="connsiteX2" fmla="*/ 9220120 w 9220120"/>
              <a:gd name="connsiteY2" fmla="*/ 4092818 h 10896777"/>
              <a:gd name="connsiteX3" fmla="*/ 4195084 w 9220120"/>
              <a:gd name="connsiteY3" fmla="*/ 10896777 h 10896777"/>
              <a:gd name="connsiteX4" fmla="*/ 0 w 9220120"/>
              <a:gd name="connsiteY4" fmla="*/ 10889158 h 10896777"/>
              <a:gd name="connsiteX5" fmla="*/ 14797 w 9220120"/>
              <a:gd name="connsiteY5" fmla="*/ 5054557 h 10896777"/>
              <a:gd name="connsiteX0" fmla="*/ 14797 w 9239056"/>
              <a:gd name="connsiteY0" fmla="*/ 5054557 h 10896777"/>
              <a:gd name="connsiteX1" fmla="*/ 3805869 w 9239056"/>
              <a:gd name="connsiteY1" fmla="*/ 0 h 10896777"/>
              <a:gd name="connsiteX2" fmla="*/ 9239056 w 9239056"/>
              <a:gd name="connsiteY2" fmla="*/ 4130975 h 10896777"/>
              <a:gd name="connsiteX3" fmla="*/ 4195084 w 9239056"/>
              <a:gd name="connsiteY3" fmla="*/ 10896777 h 10896777"/>
              <a:gd name="connsiteX4" fmla="*/ 0 w 9239056"/>
              <a:gd name="connsiteY4" fmla="*/ 10889158 h 10896777"/>
              <a:gd name="connsiteX5" fmla="*/ 14797 w 9239056"/>
              <a:gd name="connsiteY5" fmla="*/ 5054557 h 10896777"/>
              <a:gd name="connsiteX0" fmla="*/ 14797 w 9239056"/>
              <a:gd name="connsiteY0" fmla="*/ 5054557 h 10896777"/>
              <a:gd name="connsiteX1" fmla="*/ 3805869 w 9239056"/>
              <a:gd name="connsiteY1" fmla="*/ 0 h 10896777"/>
              <a:gd name="connsiteX2" fmla="*/ 9239056 w 9239056"/>
              <a:gd name="connsiteY2" fmla="*/ 4130975 h 10896777"/>
              <a:gd name="connsiteX3" fmla="*/ 4195084 w 9239056"/>
              <a:gd name="connsiteY3" fmla="*/ 10896777 h 10896777"/>
              <a:gd name="connsiteX4" fmla="*/ 0 w 9239056"/>
              <a:gd name="connsiteY4" fmla="*/ 10889158 h 10896777"/>
              <a:gd name="connsiteX5" fmla="*/ 14797 w 9239056"/>
              <a:gd name="connsiteY5" fmla="*/ 5054557 h 10896777"/>
              <a:gd name="connsiteX0" fmla="*/ 14797 w 9239056"/>
              <a:gd name="connsiteY0" fmla="*/ 5054557 h 10896777"/>
              <a:gd name="connsiteX1" fmla="*/ 3805869 w 9239056"/>
              <a:gd name="connsiteY1" fmla="*/ 0 h 10896777"/>
              <a:gd name="connsiteX2" fmla="*/ 9239056 w 9239056"/>
              <a:gd name="connsiteY2" fmla="*/ 4130975 h 10896777"/>
              <a:gd name="connsiteX3" fmla="*/ 4195084 w 9239056"/>
              <a:gd name="connsiteY3" fmla="*/ 10896777 h 10896777"/>
              <a:gd name="connsiteX4" fmla="*/ 0 w 9239056"/>
              <a:gd name="connsiteY4" fmla="*/ 10889158 h 10896777"/>
              <a:gd name="connsiteX5" fmla="*/ 14797 w 9239056"/>
              <a:gd name="connsiteY5" fmla="*/ 5054557 h 10896777"/>
              <a:gd name="connsiteX0" fmla="*/ 14797 w 9276090"/>
              <a:gd name="connsiteY0" fmla="*/ 5054557 h 10896777"/>
              <a:gd name="connsiteX1" fmla="*/ 3805869 w 9276090"/>
              <a:gd name="connsiteY1" fmla="*/ 0 h 10896777"/>
              <a:gd name="connsiteX2" fmla="*/ 9276090 w 9276090"/>
              <a:gd name="connsiteY2" fmla="*/ 4143443 h 10896777"/>
              <a:gd name="connsiteX3" fmla="*/ 4195084 w 9276090"/>
              <a:gd name="connsiteY3" fmla="*/ 10896777 h 10896777"/>
              <a:gd name="connsiteX4" fmla="*/ 0 w 9276090"/>
              <a:gd name="connsiteY4" fmla="*/ 10889158 h 10896777"/>
              <a:gd name="connsiteX5" fmla="*/ 14797 w 9276090"/>
              <a:gd name="connsiteY5" fmla="*/ 5054557 h 10896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276090" h="10896777">
                <a:moveTo>
                  <a:pt x="14797" y="5054557"/>
                </a:moveTo>
                <a:lnTo>
                  <a:pt x="3805869" y="0"/>
                </a:lnTo>
                <a:cubicBezTo>
                  <a:pt x="6631958" y="2091471"/>
                  <a:pt x="7997101" y="3177138"/>
                  <a:pt x="9276090" y="4143443"/>
                </a:cubicBezTo>
                <a:lnTo>
                  <a:pt x="4195084" y="10896777"/>
                </a:lnTo>
                <a:lnTo>
                  <a:pt x="0" y="10889158"/>
                </a:lnTo>
                <a:cubicBezTo>
                  <a:pt x="4932" y="8944291"/>
                  <a:pt x="9865" y="6999424"/>
                  <a:pt x="14797" y="5054557"/>
                </a:cubicBezTo>
                <a:close/>
              </a:path>
            </a:pathLst>
          </a:custGeom>
          <a:gradFill>
            <a:gsLst>
              <a:gs pos="54000">
                <a:srgbClr val="7E6AB3"/>
              </a:gs>
              <a:gs pos="0">
                <a:srgbClr val="41ABF5"/>
              </a:gs>
              <a:gs pos="100000">
                <a:srgbClr val="934F99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Amazon Ember" panose="020B0603020204020204"/>
              </a:rPr>
              <a:t> </a:t>
            </a:r>
            <a:endParaRPr lang="zh-CN" altLang="en-US" dirty="0">
              <a:latin typeface="Amazon Ember" panose="020B0603020204020204"/>
            </a:endParaRP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AA1FD8AC-CA6B-4CEF-BD05-7837165963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9612" y="2918545"/>
            <a:ext cx="5168867" cy="2047740"/>
          </a:xfrm>
          <a:prstGeom prst="rect">
            <a:avLst/>
          </a:prstGeom>
        </p:spPr>
        <p:txBody>
          <a:bodyPr vert="horz" wrap="square" lIns="182880" tIns="146304" rIns="182880" bIns="146304" rtlCol="0">
            <a:spAutoFit/>
          </a:bodyPr>
          <a:lstStyle>
            <a:lvl1pPr>
              <a:defRPr>
                <a:solidFill>
                  <a:schemeClr val="bg1"/>
                </a:solidFill>
                <a:latin typeface="Amazon Ember" panose="020B0603020204020204"/>
              </a:defRPr>
            </a:lvl1pPr>
            <a:lvl2pPr>
              <a:defRPr>
                <a:solidFill>
                  <a:schemeClr val="bg1"/>
                </a:solidFill>
                <a:latin typeface="Amazon Ember" panose="020B0603020204020204"/>
              </a:defRPr>
            </a:lvl2pPr>
            <a:lvl3pPr>
              <a:defRPr>
                <a:solidFill>
                  <a:schemeClr val="bg1"/>
                </a:solidFill>
                <a:latin typeface="Amazon Ember" panose="020B0603020204020204"/>
              </a:defRPr>
            </a:lvl3pPr>
            <a:lvl4pPr>
              <a:defRPr>
                <a:solidFill>
                  <a:schemeClr val="bg1"/>
                </a:solidFill>
                <a:latin typeface="Amazon Ember" panose="020B0603020204020204"/>
              </a:defRPr>
            </a:lvl4pPr>
            <a:lvl5pPr>
              <a:defRPr>
                <a:solidFill>
                  <a:schemeClr val="bg1"/>
                </a:solidFill>
                <a:latin typeface="Amazon Ember" panose="020B0603020204020204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280CE945-49EB-4E49-B187-1F6CB191EA04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253523" y="2920581"/>
            <a:ext cx="5143500" cy="2047740"/>
          </a:xfrm>
          <a:prstGeom prst="rect">
            <a:avLst/>
          </a:prstGeom>
        </p:spPr>
        <p:txBody>
          <a:bodyPr vert="horz" wrap="square" lIns="182880" tIns="146304" rIns="182880" bIns="146304" rtlCol="0">
            <a:spAutoFit/>
          </a:bodyPr>
          <a:lstStyle>
            <a:lvl1pPr>
              <a:defRPr>
                <a:solidFill>
                  <a:schemeClr val="bg1"/>
                </a:solidFill>
                <a:latin typeface="Amazon Ember" panose="020B0603020204020204"/>
              </a:defRPr>
            </a:lvl1pPr>
            <a:lvl2pPr>
              <a:defRPr>
                <a:solidFill>
                  <a:schemeClr val="bg1"/>
                </a:solidFill>
                <a:latin typeface="Amazon Ember" panose="020B0603020204020204"/>
              </a:defRPr>
            </a:lvl2pPr>
            <a:lvl3pPr>
              <a:defRPr>
                <a:solidFill>
                  <a:schemeClr val="bg1"/>
                </a:solidFill>
                <a:latin typeface="Amazon Ember" panose="020B0603020204020204"/>
              </a:defRPr>
            </a:lvl3pPr>
            <a:lvl4pPr>
              <a:defRPr>
                <a:solidFill>
                  <a:schemeClr val="bg1"/>
                </a:solidFill>
                <a:latin typeface="Amazon Ember" panose="020B0603020204020204"/>
              </a:defRPr>
            </a:lvl4pPr>
            <a:lvl5pPr>
              <a:defRPr>
                <a:solidFill>
                  <a:schemeClr val="bg1"/>
                </a:solidFill>
                <a:latin typeface="Amazon Ember" panose="020B0603020204020204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F1343F4-FF2D-4C6E-81B8-1700F70B4DC1}"/>
              </a:ext>
            </a:extLst>
          </p:cNvPr>
          <p:cNvSpPr txBox="1"/>
          <p:nvPr/>
        </p:nvSpPr>
        <p:spPr>
          <a:xfrm>
            <a:off x="10360047" y="117668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sz="2400" spc="300" dirty="0">
              <a:solidFill>
                <a:schemeClr val="bg1"/>
              </a:solidFill>
              <a:latin typeface="Amazon Ember" panose="020B0603020204020204"/>
              <a:cs typeface="Amazon Ember Light" panose="020B0403020204020204" pitchFamily="34" charset="0"/>
            </a:endParaRPr>
          </a:p>
        </p:txBody>
      </p:sp>
      <p:sp>
        <p:nvSpPr>
          <p:cNvPr id="11" name="文本占位符 21">
            <a:extLst>
              <a:ext uri="{FF2B5EF4-FFF2-40B4-BE49-F238E27FC236}">
                <a16:creationId xmlns:a16="http://schemas.microsoft.com/office/drawing/2014/main" id="{60F8EA15-627A-4660-81C5-A37523FE349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2269" y="288632"/>
            <a:ext cx="9171000" cy="860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800">
                <a:solidFill>
                  <a:schemeClr val="bg1"/>
                </a:solidFill>
                <a:latin typeface="Amazon Ember" panose="020B0603020204020204"/>
                <a:cs typeface="Amazon Ember" panose="020B0603020204020204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dirty="0"/>
              <a:t>Presentation Title Goes Here</a:t>
            </a:r>
            <a:endParaRPr lang="zh-CN" altLang="en-US" dirty="0"/>
          </a:p>
        </p:txBody>
      </p:sp>
      <p:sp>
        <p:nvSpPr>
          <p:cNvPr id="14" name="TextBox 3">
            <a:extLst>
              <a:ext uri="{FF2B5EF4-FFF2-40B4-BE49-F238E27FC236}">
                <a16:creationId xmlns:a16="http://schemas.microsoft.com/office/drawing/2014/main" id="{1FEEB89D-B9C4-4C00-99C5-3991A13DFD7F}"/>
              </a:ext>
            </a:extLst>
          </p:cNvPr>
          <p:cNvSpPr txBox="1">
            <a:spLocks noChangeArrowheads="1"/>
          </p:cNvSpPr>
          <p:nvPr/>
        </p:nvSpPr>
        <p:spPr bwMode="black">
          <a:xfrm>
            <a:off x="6355303" y="6609329"/>
            <a:ext cx="7827632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sz="900" b="0" i="0" dirty="0">
                <a:solidFill>
                  <a:schemeClr val="bg1"/>
                </a:solidFill>
                <a:latin typeface="Amazon Ember" charset="0"/>
                <a:ea typeface="Amazon Ember" charset="0"/>
                <a:cs typeface="Amazon Ember" charset="0"/>
              </a:rPr>
              <a:t>© 2019, Amazon Web Services, Inc. or its affiliates.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59235569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Bulleted_Content">
  <p:cSld name="1_Title_and_Bulleted_Conten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15705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67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8" name="Google Shape;68;p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167" y="-31972"/>
            <a:ext cx="12200424" cy="5760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/>
        </p:nvSpPr>
        <p:spPr>
          <a:xfrm>
            <a:off x="10360047" y="18812"/>
            <a:ext cx="184800" cy="4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15"/>
          <p:cNvSpPr txBox="1">
            <a:spLocks noGrp="1"/>
          </p:cNvSpPr>
          <p:nvPr>
            <p:ph type="body" idx="1"/>
          </p:nvPr>
        </p:nvSpPr>
        <p:spPr>
          <a:xfrm>
            <a:off x="652269" y="2612437"/>
            <a:ext cx="10816800" cy="21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109725" rIns="137150" bIns="109725" anchor="t" anchorCtr="0">
            <a:noAutofit/>
          </a:bodyPr>
          <a:lstStyle>
            <a:lvl1pPr marL="609585" lvl="0" indent="-482588" algn="l" rtl="0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19170" lvl="1" indent="-457189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2pPr>
            <a:lvl3pPr marL="1828754" lvl="2" indent="-431789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</a:defRPr>
            </a:lvl3pPr>
            <a:lvl4pPr marL="2438339" lvl="3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>
                <a:solidFill>
                  <a:schemeClr val="dk1"/>
                </a:solidFill>
              </a:defRPr>
            </a:lvl4pPr>
            <a:lvl5pPr marL="3047924" lvl="4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>
                <a:solidFill>
                  <a:schemeClr val="dk1"/>
                </a:solidFill>
              </a:defRPr>
            </a:lvl5pPr>
            <a:lvl6pPr marL="3657509" lvl="5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4267093" lvl="6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4876678" lvl="7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5486263" lvl="8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1" name="Google Shape;71;p15"/>
          <p:cNvSpPr txBox="1">
            <a:spLocks noGrp="1"/>
          </p:cNvSpPr>
          <p:nvPr>
            <p:ph type="body" idx="2"/>
          </p:nvPr>
        </p:nvSpPr>
        <p:spPr>
          <a:xfrm>
            <a:off x="652269" y="790145"/>
            <a:ext cx="8571200" cy="9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609585" lvl="0" indent="-304792" algn="l" rtl="0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19170" lvl="1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828754" lvl="2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2438339" lvl="3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3047924" lvl="4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3657509" lvl="5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4267093" lvl="6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4876678" lvl="7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5486263" lvl="8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2" name="Google Shape;72;p15"/>
          <p:cNvSpPr txBox="1"/>
          <p:nvPr/>
        </p:nvSpPr>
        <p:spPr>
          <a:xfrm>
            <a:off x="6355303" y="6609329"/>
            <a:ext cx="7827600" cy="1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33"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© 2019, Amazon Web Services, Inc. or its affiliates. All rights reserved.</a:t>
            </a:r>
            <a:endParaRPr sz="1467"/>
          </a:p>
        </p:txBody>
      </p:sp>
    </p:spTree>
    <p:extLst>
      <p:ext uri="{BB962C8B-B14F-4D97-AF65-F5344CB8AC3E}">
        <p14:creationId xmlns:p14="http://schemas.microsoft.com/office/powerpoint/2010/main" val="15130366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104BD-B345-B647-8750-DEFC8468D1D6}" type="datetimeFigureOut">
              <a:rPr lang="en-US" smtClean="0"/>
              <a:t>7/13/20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82CFF-568B-0349-8B7D-36C2BE385B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483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104BD-B345-B647-8750-DEFC8468D1D6}" type="datetimeFigureOut">
              <a:rPr lang="en-US" smtClean="0"/>
              <a:t>7/13/20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82CFF-568B-0349-8B7D-36C2BE385B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5780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104BD-B345-B647-8750-DEFC8468D1D6}" type="datetimeFigureOut">
              <a:rPr lang="en-US" smtClean="0"/>
              <a:t>7/13/20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82CFF-568B-0349-8B7D-36C2BE385B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5536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104BD-B345-B647-8750-DEFC8468D1D6}" type="datetimeFigureOut">
              <a:rPr lang="en-US" smtClean="0"/>
              <a:t>7/13/20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82CFF-568B-0349-8B7D-36C2BE385B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0622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104BD-B345-B647-8750-DEFC8468D1D6}" type="datetimeFigureOut">
              <a:rPr lang="en-US" smtClean="0"/>
              <a:t>7/13/20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82CFF-568B-0349-8B7D-36C2BE385B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4780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104BD-B345-B647-8750-DEFC8468D1D6}" type="datetimeFigureOut">
              <a:rPr lang="en-US" smtClean="0"/>
              <a:t>7/13/20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82CFF-568B-0349-8B7D-36C2BE385B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2964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104BD-B345-B647-8750-DEFC8468D1D6}" type="datetimeFigureOut">
              <a:rPr lang="en-US" smtClean="0"/>
              <a:t>7/13/20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82CFF-568B-0349-8B7D-36C2BE385B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096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1104BD-B345-B647-8750-DEFC8468D1D6}" type="datetimeFigureOut">
              <a:rPr lang="en-US" smtClean="0"/>
              <a:t>7/13/20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182CFF-568B-0349-8B7D-36C2BE385B94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图片 14">
            <a:extLst>
              <a:ext uri="{FF2B5EF4-FFF2-40B4-BE49-F238E27FC236}">
                <a16:creationId xmlns:a16="http://schemas.microsoft.com/office/drawing/2014/main" id="{F280670F-6192-D145-B9A5-690DAD52EE2A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" y="0"/>
            <a:ext cx="12192758" cy="6876000"/>
          </a:xfrm>
          <a:prstGeom prst="rect">
            <a:avLst/>
          </a:prstGeom>
        </p:spPr>
      </p:pic>
      <p:sp>
        <p:nvSpPr>
          <p:cNvPr id="8" name="TextBox 3">
            <a:extLst>
              <a:ext uri="{FF2B5EF4-FFF2-40B4-BE49-F238E27FC236}">
                <a16:creationId xmlns:a16="http://schemas.microsoft.com/office/drawing/2014/main" id="{9B576A3E-BF21-984E-AF39-E644ADD05834}"/>
              </a:ext>
            </a:extLst>
          </p:cNvPr>
          <p:cNvSpPr txBox="1">
            <a:spLocks noChangeArrowheads="1"/>
          </p:cNvSpPr>
          <p:nvPr/>
        </p:nvSpPr>
        <p:spPr bwMode="black">
          <a:xfrm>
            <a:off x="6355303" y="6609329"/>
            <a:ext cx="7827632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sz="900" b="0" i="0" dirty="0">
                <a:solidFill>
                  <a:schemeClr val="bg1"/>
                </a:solidFill>
                <a:latin typeface="Amazon Ember" charset="0"/>
                <a:ea typeface="Amazon Ember" charset="0"/>
                <a:cs typeface="Amazon Ember" charset="0"/>
              </a:rPr>
              <a:t>© 2019, Amazon Web Services, Inc. or its affiliates.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409760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4" r:id="rId13"/>
    <p:sldLayoutId id="2147483675" r:id="rId14"/>
    <p:sldLayoutId id="2147483676" r:id="rId15"/>
    <p:sldLayoutId id="2147483677" r:id="rId16"/>
    <p:sldLayoutId id="2147483678" r:id="rId17"/>
    <p:sldLayoutId id="2147483679" r:id="rId18"/>
    <p:sldLayoutId id="2147483680" r:id="rId19"/>
    <p:sldLayoutId id="2147483681" r:id="rId20"/>
    <p:sldLayoutId id="2147483682" r:id="rId21"/>
    <p:sldLayoutId id="2147483683" r:id="rId22"/>
    <p:sldLayoutId id="2147483684" r:id="rId2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12.tiff"/><Relationship Id="rId5" Type="http://schemas.openxmlformats.org/officeDocument/2006/relationships/image" Target="../media/image11.png"/><Relationship Id="rId4" Type="http://schemas.openxmlformats.org/officeDocument/2006/relationships/image" Target="../media/image10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056C14-E6D2-E548-BD4A-3C4FFE42980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DGL</a:t>
            </a:r>
            <a:r>
              <a:rPr lang="zh-CN" altLang="en-US" dirty="0"/>
              <a:t>进阶</a:t>
            </a:r>
            <a:r>
              <a:rPr lang="en-US" dirty="0"/>
              <a:t>:</a:t>
            </a:r>
            <a:br>
              <a:rPr lang="en-US" dirty="0"/>
            </a:br>
            <a:r>
              <a:rPr lang="zh-CN" altLang="en-US" dirty="0"/>
              <a:t>大图采样和训练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F37F70-708D-0F43-94DC-B493AFAC5CB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Jian Zhang</a:t>
            </a:r>
          </a:p>
          <a:p>
            <a:r>
              <a:rPr lang="en-US" b="1" dirty="0" err="1"/>
              <a:t>jamezhan@amazon.com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1653170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C5A0564-03AD-A54A-AAC6-C27104FA0C93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zh-CN" altLang="en-US" sz="3200" dirty="0"/>
              <a:t>现实业务场景里的图数据都是巨大的</a:t>
            </a:r>
            <a:endParaRPr lang="en-CN" sz="3200" dirty="0"/>
          </a:p>
        </p:txBody>
      </p:sp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5336" y="1548002"/>
            <a:ext cx="2879463" cy="1637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6016242" y="3328760"/>
            <a:ext cx="1281120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133" b="1" dirty="0"/>
              <a:t>知识图谱</a:t>
            </a:r>
            <a:endParaRPr lang="en-US" altLang="zh-CN" sz="2133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3C73B21-D317-854E-9956-3412B65A2376}"/>
              </a:ext>
            </a:extLst>
          </p:cNvPr>
          <p:cNvSpPr txBox="1"/>
          <p:nvPr/>
        </p:nvSpPr>
        <p:spPr>
          <a:xfrm>
            <a:off x="5736168" y="3743621"/>
            <a:ext cx="1726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|V|: 1M – 100M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5209FC-5660-5544-9A30-064FE673D4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8902954" y="1758902"/>
            <a:ext cx="2144777" cy="87221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E389F645-A66F-C043-A5AA-F7AEF7954248}"/>
              </a:ext>
            </a:extLst>
          </p:cNvPr>
          <p:cNvSpPr txBox="1"/>
          <p:nvPr/>
        </p:nvSpPr>
        <p:spPr>
          <a:xfrm>
            <a:off x="9510878" y="3328760"/>
            <a:ext cx="1281120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133" b="1" dirty="0"/>
              <a:t>推荐系统</a:t>
            </a:r>
            <a:endParaRPr lang="en-US" altLang="zh-CN" sz="2133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9004B27-4A07-1D48-9329-CEF6B3B3D8C6}"/>
              </a:ext>
            </a:extLst>
          </p:cNvPr>
          <p:cNvSpPr txBox="1"/>
          <p:nvPr/>
        </p:nvSpPr>
        <p:spPr>
          <a:xfrm>
            <a:off x="9156670" y="3743621"/>
            <a:ext cx="18437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|V|: 1M – 1000M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F44A398-1F2F-854D-BBF4-8DF8B979F97B}"/>
              </a:ext>
            </a:extLst>
          </p:cNvPr>
          <p:cNvSpPr txBox="1"/>
          <p:nvPr/>
        </p:nvSpPr>
        <p:spPr>
          <a:xfrm>
            <a:off x="9100628" y="2117951"/>
            <a:ext cx="6776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users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6FFC6AC-5FF1-B34B-B413-CC864B628712}"/>
              </a:ext>
            </a:extLst>
          </p:cNvPr>
          <p:cNvSpPr txBox="1"/>
          <p:nvPr/>
        </p:nvSpPr>
        <p:spPr>
          <a:xfrm>
            <a:off x="10418813" y="2117951"/>
            <a:ext cx="10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products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11F2FF-D2A8-C346-96F4-C3437BDE94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76744" y="1605455"/>
            <a:ext cx="1743740" cy="172330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2173FA0-117F-9444-9F8A-C5AB6BD2AAE5}"/>
              </a:ext>
            </a:extLst>
          </p:cNvPr>
          <p:cNvSpPr txBox="1"/>
          <p:nvPr/>
        </p:nvSpPr>
        <p:spPr>
          <a:xfrm>
            <a:off x="2234179" y="3328760"/>
            <a:ext cx="1317990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133" b="1" dirty="0"/>
              <a:t>社交媒体</a:t>
            </a:r>
            <a:endParaRPr lang="en-US" altLang="zh-CN" sz="2133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167507E-DAF4-D04B-872C-41A23020B1B6}"/>
              </a:ext>
            </a:extLst>
          </p:cNvPr>
          <p:cNvSpPr txBox="1"/>
          <p:nvPr/>
        </p:nvSpPr>
        <p:spPr>
          <a:xfrm>
            <a:off x="2065864" y="3722634"/>
            <a:ext cx="16546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|V|: 100M – 1B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026DD4A1-9D73-B245-80EC-33665BAC6B2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00273" y="2312608"/>
            <a:ext cx="2969587" cy="251385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957258E-B0A8-EA4E-93FB-CC9FADCEF220}"/>
              </a:ext>
            </a:extLst>
          </p:cNvPr>
          <p:cNvSpPr/>
          <p:nvPr/>
        </p:nvSpPr>
        <p:spPr>
          <a:xfrm>
            <a:off x="2296243" y="4933443"/>
            <a:ext cx="8416086" cy="1384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N" sz="2800" dirty="0"/>
              <a:t>GNN</a:t>
            </a:r>
            <a:r>
              <a:rPr lang="zh-CN" altLang="en-CN" sz="2800" dirty="0"/>
              <a:t>模型</a:t>
            </a:r>
            <a:r>
              <a:rPr lang="zh-CN" altLang="en-US" sz="2800" dirty="0"/>
              <a:t>全图训练的内存消耗是和边点数量成正比的</a:t>
            </a:r>
            <a:endParaRPr lang="en-US" altLang="zh-CN" sz="2800" dirty="0"/>
          </a:p>
          <a:p>
            <a:endParaRPr lang="en-US" sz="2800" dirty="0"/>
          </a:p>
          <a:p>
            <a:r>
              <a:rPr lang="en-US" altLang="zh-CN" sz="2800" dirty="0"/>
              <a:t>GPU</a:t>
            </a:r>
            <a:r>
              <a:rPr lang="zh-CN" altLang="en-US" sz="2800" dirty="0"/>
              <a:t>的显存</a:t>
            </a:r>
            <a:r>
              <a:rPr lang="en-US" altLang="zh-CN" sz="2800" dirty="0"/>
              <a:t>(</a:t>
            </a:r>
            <a:r>
              <a:rPr lang="zh-CN" altLang="en-US" sz="2800" dirty="0"/>
              <a:t>甚至</a:t>
            </a:r>
            <a:r>
              <a:rPr lang="en-US" altLang="zh-CN" sz="2800" dirty="0"/>
              <a:t>CPU</a:t>
            </a:r>
            <a:r>
              <a:rPr lang="zh-CN" altLang="en-US" sz="2800" dirty="0"/>
              <a:t>内存</a:t>
            </a:r>
            <a:r>
              <a:rPr lang="en-US" altLang="zh-CN" sz="2800" dirty="0"/>
              <a:t>)</a:t>
            </a:r>
            <a:r>
              <a:rPr lang="zh-CN" altLang="en-US" sz="2800" dirty="0"/>
              <a:t>都无法存储</a:t>
            </a:r>
            <a:r>
              <a:rPr lang="en-US" altLang="zh-CN" sz="2800" dirty="0"/>
              <a:t>FP</a:t>
            </a:r>
            <a:r>
              <a:rPr lang="zh-CN" altLang="en-US" sz="2800" dirty="0"/>
              <a:t>和</a:t>
            </a:r>
            <a:r>
              <a:rPr lang="en-US" altLang="zh-CN" sz="2800" dirty="0"/>
              <a:t>BP</a:t>
            </a:r>
            <a:r>
              <a:rPr lang="zh-CN" altLang="en-US" sz="2800" dirty="0"/>
              <a:t>所需数据</a:t>
            </a:r>
            <a:endParaRPr lang="en-CN" sz="2800" dirty="0"/>
          </a:p>
        </p:txBody>
      </p:sp>
    </p:spTree>
    <p:extLst>
      <p:ext uri="{BB962C8B-B14F-4D97-AF65-F5344CB8AC3E}">
        <p14:creationId xmlns:p14="http://schemas.microsoft.com/office/powerpoint/2010/main" val="343514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1C6E159-34D3-AC47-B677-2C741132A1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2269" y="1800000"/>
            <a:ext cx="5828742" cy="2181600"/>
          </a:xfrm>
        </p:spPr>
        <p:txBody>
          <a:bodyPr/>
          <a:lstStyle/>
          <a:p>
            <a:pPr marL="126997" indent="0">
              <a:buNone/>
            </a:pPr>
            <a:r>
              <a:rPr lang="zh-CN" altLang="en-US" dirty="0"/>
              <a:t>图的采样遵循如下方法：</a:t>
            </a:r>
            <a:endParaRPr lang="en-US" altLang="zh-CN" dirty="0"/>
          </a:p>
          <a:p>
            <a:r>
              <a:rPr lang="zh-CN" altLang="en-US" dirty="0"/>
              <a:t>步骤</a:t>
            </a:r>
            <a:r>
              <a:rPr lang="en-US" dirty="0"/>
              <a:t>1: </a:t>
            </a:r>
            <a:r>
              <a:rPr lang="zh-CN" altLang="en-US" dirty="0"/>
              <a:t>随机选取</a:t>
            </a:r>
            <a:r>
              <a:rPr lang="zh-CN" altLang="en-US" b="1" dirty="0"/>
              <a:t>目标</a:t>
            </a:r>
            <a:r>
              <a:rPr lang="zh-CN" altLang="en-US" dirty="0"/>
              <a:t>（带标签）节点</a:t>
            </a:r>
            <a:endParaRPr lang="en-US" dirty="0"/>
          </a:p>
          <a:p>
            <a:r>
              <a:rPr lang="zh-CN" altLang="en-US" dirty="0"/>
              <a:t>步骤</a:t>
            </a:r>
            <a:r>
              <a:rPr lang="en-US" dirty="0"/>
              <a:t>2: </a:t>
            </a:r>
            <a:r>
              <a:rPr lang="zh-CN" altLang="en-US" dirty="0"/>
              <a:t>随机选取邻居节点</a:t>
            </a:r>
            <a:endParaRPr lang="en-US" altLang="zh-CN" dirty="0"/>
          </a:p>
          <a:p>
            <a:r>
              <a:rPr lang="zh-CN" altLang="en-US" dirty="0"/>
              <a:t>步骤</a:t>
            </a:r>
            <a:r>
              <a:rPr lang="en-US" altLang="zh-CN" dirty="0"/>
              <a:t>3:</a:t>
            </a:r>
            <a:r>
              <a:rPr lang="zh-CN" altLang="en-US" dirty="0"/>
              <a:t> 以步骤</a:t>
            </a:r>
            <a:r>
              <a:rPr lang="en-US" altLang="zh-CN" dirty="0"/>
              <a:t>2</a:t>
            </a:r>
            <a:r>
              <a:rPr lang="zh-CN" altLang="en-US" dirty="0"/>
              <a:t>中获取的邻居节点为起点，再次随机选取邻居</a:t>
            </a:r>
            <a:endParaRPr lang="en-US" altLang="zh-CN" dirty="0"/>
          </a:p>
          <a:p>
            <a:r>
              <a:rPr lang="zh-CN" altLang="en-US" dirty="0"/>
              <a:t>直到完成规定的</a:t>
            </a:r>
            <a:r>
              <a:rPr lang="zh-CN" altLang="en-CN" dirty="0"/>
              <a:t>跳数</a:t>
            </a:r>
            <a:endParaRPr lang="en-C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9E02E5-6258-B74D-B771-77A5E56F874C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zh-CN" altLang="en-CN" sz="3200" dirty="0"/>
              <a:t>图</a:t>
            </a:r>
            <a:r>
              <a:rPr lang="zh-CN" altLang="en-US" sz="3200" dirty="0"/>
              <a:t>的采样</a:t>
            </a:r>
            <a:endParaRPr lang="en-CN" sz="3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761D1C-6ADD-E04C-B0E5-08BDA68A94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5482" y="1570509"/>
            <a:ext cx="4955974" cy="3716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2161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18698F2-E17E-654B-98AD-F378079245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40" r="32500" b="53409"/>
          <a:stretch/>
        </p:blipFill>
        <p:spPr>
          <a:xfrm>
            <a:off x="8959932" y="1700148"/>
            <a:ext cx="2042556" cy="142009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19202DD-738C-524C-A4E9-0D2204E512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300" y="1495966"/>
            <a:ext cx="3918857" cy="2939143"/>
          </a:xfrm>
          <a:prstGeom prst="rect">
            <a:avLst/>
          </a:prstGeom>
        </p:spPr>
      </p:pic>
      <p:sp>
        <p:nvSpPr>
          <p:cNvPr id="6" name="Right Arrow 5">
            <a:extLst>
              <a:ext uri="{FF2B5EF4-FFF2-40B4-BE49-F238E27FC236}">
                <a16:creationId xmlns:a16="http://schemas.microsoft.com/office/drawing/2014/main" id="{723C119E-2E9D-5F4C-94C7-8ABB36193CC2}"/>
              </a:ext>
            </a:extLst>
          </p:cNvPr>
          <p:cNvSpPr/>
          <p:nvPr/>
        </p:nvSpPr>
        <p:spPr>
          <a:xfrm>
            <a:off x="3931915" y="2483086"/>
            <a:ext cx="795647" cy="3181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98A26452-F600-DD48-897C-8BE4A80BAE29}"/>
              </a:ext>
            </a:extLst>
          </p:cNvPr>
          <p:cNvSpPr/>
          <p:nvPr/>
        </p:nvSpPr>
        <p:spPr>
          <a:xfrm>
            <a:off x="9155874" y="3728863"/>
            <a:ext cx="2196935" cy="2844137"/>
          </a:xfrm>
          <a:prstGeom prst="roundRect">
            <a:avLst/>
          </a:prstGeom>
          <a:noFill/>
          <a:ln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250AB91E-6632-9543-9BDE-5B84BE1227F4}"/>
              </a:ext>
            </a:extLst>
          </p:cNvPr>
          <p:cNvSpPr/>
          <p:nvPr/>
        </p:nvSpPr>
        <p:spPr>
          <a:xfrm>
            <a:off x="10394866" y="3823863"/>
            <a:ext cx="626424" cy="766426"/>
          </a:xfrm>
          <a:prstGeom prst="roundRect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435FA18-2EEC-EC45-83CF-4A8313218814}"/>
              </a:ext>
            </a:extLst>
          </p:cNvPr>
          <p:cNvSpPr txBox="1"/>
          <p:nvPr/>
        </p:nvSpPr>
        <p:spPr>
          <a:xfrm>
            <a:off x="10474036" y="6129154"/>
            <a:ext cx="7065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Block 1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45CC07A-D59B-864B-9EB3-C1C282BE35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7990" y="1539728"/>
            <a:ext cx="3353691" cy="2517880"/>
          </a:xfrm>
          <a:prstGeom prst="rect">
            <a:avLst/>
          </a:prstGeom>
        </p:spPr>
      </p:pic>
      <p:sp>
        <p:nvSpPr>
          <p:cNvPr id="19" name="Right Arrow 18">
            <a:extLst>
              <a:ext uri="{FF2B5EF4-FFF2-40B4-BE49-F238E27FC236}">
                <a16:creationId xmlns:a16="http://schemas.microsoft.com/office/drawing/2014/main" id="{F1739994-2019-9C42-AEB1-A12F1B05FD54}"/>
              </a:ext>
            </a:extLst>
          </p:cNvPr>
          <p:cNvSpPr/>
          <p:nvPr/>
        </p:nvSpPr>
        <p:spPr>
          <a:xfrm>
            <a:off x="7683335" y="2484757"/>
            <a:ext cx="795647" cy="3181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5788695D-E79C-DB4F-9A2D-475170D94A40}"/>
              </a:ext>
            </a:extLst>
          </p:cNvPr>
          <p:cNvSpPr/>
          <p:nvPr/>
        </p:nvSpPr>
        <p:spPr>
          <a:xfrm>
            <a:off x="5555675" y="3738763"/>
            <a:ext cx="2196935" cy="3119237"/>
          </a:xfrm>
          <a:prstGeom prst="roundRect">
            <a:avLst/>
          </a:prstGeom>
          <a:noFill/>
          <a:ln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03D951BA-34A5-6F44-A945-8BACAA0B1904}"/>
              </a:ext>
            </a:extLst>
          </p:cNvPr>
          <p:cNvSpPr/>
          <p:nvPr/>
        </p:nvSpPr>
        <p:spPr>
          <a:xfrm>
            <a:off x="6873837" y="3833763"/>
            <a:ext cx="682826" cy="1606918"/>
          </a:xfrm>
          <a:prstGeom prst="roundRect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26AB862-73EE-684C-B918-2AA383EBDAC1}"/>
              </a:ext>
            </a:extLst>
          </p:cNvPr>
          <p:cNvSpPr txBox="1"/>
          <p:nvPr/>
        </p:nvSpPr>
        <p:spPr>
          <a:xfrm>
            <a:off x="6873837" y="6578436"/>
            <a:ext cx="7065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Block 0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DA09A34-7DB1-6F44-B10C-CB372AA68BAF}"/>
              </a:ext>
            </a:extLst>
          </p:cNvPr>
          <p:cNvSpPr/>
          <p:nvPr/>
        </p:nvSpPr>
        <p:spPr>
          <a:xfrm>
            <a:off x="6084000" y="3939898"/>
            <a:ext cx="273132" cy="273132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6F6A830E-8951-8E43-9680-7C8893E1E246}"/>
              </a:ext>
            </a:extLst>
          </p:cNvPr>
          <p:cNvSpPr/>
          <p:nvPr/>
        </p:nvSpPr>
        <p:spPr>
          <a:xfrm>
            <a:off x="6084000" y="4224760"/>
            <a:ext cx="273132" cy="273132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CD779380-FD97-1449-9193-FAA7DFA830F9}"/>
              </a:ext>
            </a:extLst>
          </p:cNvPr>
          <p:cNvSpPr/>
          <p:nvPr/>
        </p:nvSpPr>
        <p:spPr>
          <a:xfrm>
            <a:off x="6084000" y="4500550"/>
            <a:ext cx="273132" cy="273132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4AA10395-33B7-784E-AA61-BDE7D76AB165}"/>
              </a:ext>
            </a:extLst>
          </p:cNvPr>
          <p:cNvSpPr/>
          <p:nvPr/>
        </p:nvSpPr>
        <p:spPr>
          <a:xfrm>
            <a:off x="6084000" y="5070269"/>
            <a:ext cx="273132" cy="273132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96D0BA52-DBF8-2042-9184-D80557C359EE}"/>
              </a:ext>
            </a:extLst>
          </p:cNvPr>
          <p:cNvSpPr/>
          <p:nvPr/>
        </p:nvSpPr>
        <p:spPr>
          <a:xfrm>
            <a:off x="6084000" y="4785413"/>
            <a:ext cx="273132" cy="273132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8A59319E-23E4-8946-9D6D-735CF2927F89}"/>
              </a:ext>
            </a:extLst>
          </p:cNvPr>
          <p:cNvSpPr/>
          <p:nvPr/>
        </p:nvSpPr>
        <p:spPr>
          <a:xfrm>
            <a:off x="5912025" y="3833019"/>
            <a:ext cx="682826" cy="3022415"/>
          </a:xfrm>
          <a:prstGeom prst="roundRect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C74E917E-1039-9341-A46E-A00C36DD5249}"/>
              </a:ext>
            </a:extLst>
          </p:cNvPr>
          <p:cNvSpPr/>
          <p:nvPr/>
        </p:nvSpPr>
        <p:spPr>
          <a:xfrm>
            <a:off x="6084000" y="5351261"/>
            <a:ext cx="273132" cy="273132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4CFBBD81-6D52-E84C-B0A6-1C5B9C1B2E88}"/>
              </a:ext>
            </a:extLst>
          </p:cNvPr>
          <p:cNvSpPr/>
          <p:nvPr/>
        </p:nvSpPr>
        <p:spPr>
          <a:xfrm>
            <a:off x="6084000" y="5646541"/>
            <a:ext cx="273132" cy="273132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B22D2373-54B5-CA47-949B-32D949E33A5F}"/>
              </a:ext>
            </a:extLst>
          </p:cNvPr>
          <p:cNvSpPr/>
          <p:nvPr/>
        </p:nvSpPr>
        <p:spPr>
          <a:xfrm>
            <a:off x="6084000" y="5927529"/>
            <a:ext cx="273132" cy="273132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96FAF224-A0EF-484A-A9D2-43BA2487814A}"/>
              </a:ext>
            </a:extLst>
          </p:cNvPr>
          <p:cNvSpPr/>
          <p:nvPr/>
        </p:nvSpPr>
        <p:spPr>
          <a:xfrm>
            <a:off x="6084000" y="6208515"/>
            <a:ext cx="273132" cy="273132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93B067ED-CDA8-3B40-8989-F9C75C8335E7}"/>
              </a:ext>
            </a:extLst>
          </p:cNvPr>
          <p:cNvSpPr/>
          <p:nvPr/>
        </p:nvSpPr>
        <p:spPr>
          <a:xfrm>
            <a:off x="6084000" y="6480641"/>
            <a:ext cx="273600" cy="27360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960681E-7554-E646-B147-8DC0E99F7791}"/>
              </a:ext>
            </a:extLst>
          </p:cNvPr>
          <p:cNvSpPr txBox="1"/>
          <p:nvPr/>
        </p:nvSpPr>
        <p:spPr>
          <a:xfrm>
            <a:off x="6077911" y="6501491"/>
            <a:ext cx="6858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10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60546030-12C4-FE43-85C3-C209C81CDEDB}"/>
              </a:ext>
            </a:extLst>
          </p:cNvPr>
          <p:cNvSpPr/>
          <p:nvPr/>
        </p:nvSpPr>
        <p:spPr>
          <a:xfrm>
            <a:off x="7077648" y="3936850"/>
            <a:ext cx="273132" cy="273132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DD4CF1A5-A9B8-8E42-84DE-1A5CE1622A77}"/>
              </a:ext>
            </a:extLst>
          </p:cNvPr>
          <p:cNvSpPr/>
          <p:nvPr/>
        </p:nvSpPr>
        <p:spPr>
          <a:xfrm>
            <a:off x="7077648" y="4221712"/>
            <a:ext cx="273132" cy="273132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8EEF0C2B-8619-B54B-8DB9-DDBC81310053}"/>
              </a:ext>
            </a:extLst>
          </p:cNvPr>
          <p:cNvSpPr/>
          <p:nvPr/>
        </p:nvSpPr>
        <p:spPr>
          <a:xfrm>
            <a:off x="7077648" y="4497502"/>
            <a:ext cx="273132" cy="273132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3D2E7D23-E434-544D-ABA6-AE2190328CD3}"/>
              </a:ext>
            </a:extLst>
          </p:cNvPr>
          <p:cNvSpPr/>
          <p:nvPr/>
        </p:nvSpPr>
        <p:spPr>
          <a:xfrm>
            <a:off x="7077648" y="5067221"/>
            <a:ext cx="273132" cy="273132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A7802FE0-ACC8-AB4B-B6C8-1328140754AE}"/>
              </a:ext>
            </a:extLst>
          </p:cNvPr>
          <p:cNvSpPr/>
          <p:nvPr/>
        </p:nvSpPr>
        <p:spPr>
          <a:xfrm>
            <a:off x="7077648" y="4782365"/>
            <a:ext cx="273132" cy="273132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8" name="Rounded Rectangle 47">
            <a:extLst>
              <a:ext uri="{FF2B5EF4-FFF2-40B4-BE49-F238E27FC236}">
                <a16:creationId xmlns:a16="http://schemas.microsoft.com/office/drawing/2014/main" id="{E4E2362E-B22F-F242-A84F-BE1F7BDECF93}"/>
              </a:ext>
            </a:extLst>
          </p:cNvPr>
          <p:cNvSpPr/>
          <p:nvPr/>
        </p:nvSpPr>
        <p:spPr>
          <a:xfrm>
            <a:off x="9433957" y="3833019"/>
            <a:ext cx="682826" cy="1606918"/>
          </a:xfrm>
          <a:prstGeom prst="roundRect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78C9CAE2-6BF4-CC45-8327-0F2FC86A6C80}"/>
              </a:ext>
            </a:extLst>
          </p:cNvPr>
          <p:cNvSpPr/>
          <p:nvPr/>
        </p:nvSpPr>
        <p:spPr>
          <a:xfrm>
            <a:off x="9637768" y="3936106"/>
            <a:ext cx="273132" cy="273132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9A8A1E1-B837-3347-AD16-8B8CEB009AA8}"/>
              </a:ext>
            </a:extLst>
          </p:cNvPr>
          <p:cNvSpPr/>
          <p:nvPr/>
        </p:nvSpPr>
        <p:spPr>
          <a:xfrm>
            <a:off x="9637768" y="4220968"/>
            <a:ext cx="273132" cy="273132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B0926EF7-D31B-1B4A-AB03-833494785F91}"/>
              </a:ext>
            </a:extLst>
          </p:cNvPr>
          <p:cNvSpPr/>
          <p:nvPr/>
        </p:nvSpPr>
        <p:spPr>
          <a:xfrm>
            <a:off x="9637768" y="4496758"/>
            <a:ext cx="273132" cy="273132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38E2681D-772F-CD4C-9C26-D41349B80FE6}"/>
              </a:ext>
            </a:extLst>
          </p:cNvPr>
          <p:cNvSpPr/>
          <p:nvPr/>
        </p:nvSpPr>
        <p:spPr>
          <a:xfrm>
            <a:off x="9637768" y="5066477"/>
            <a:ext cx="273132" cy="273132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D412375C-D320-C842-954A-BCDDF269D753}"/>
              </a:ext>
            </a:extLst>
          </p:cNvPr>
          <p:cNvSpPr/>
          <p:nvPr/>
        </p:nvSpPr>
        <p:spPr>
          <a:xfrm>
            <a:off x="9637768" y="4781621"/>
            <a:ext cx="273132" cy="273132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C6DA3F14-6A9B-0142-8951-2DF16A0B2F3B}"/>
              </a:ext>
            </a:extLst>
          </p:cNvPr>
          <p:cNvSpPr/>
          <p:nvPr/>
        </p:nvSpPr>
        <p:spPr>
          <a:xfrm>
            <a:off x="10549120" y="3933058"/>
            <a:ext cx="273132" cy="273132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F77449D7-05DA-F044-8AD9-C7F937E0C785}"/>
              </a:ext>
            </a:extLst>
          </p:cNvPr>
          <p:cNvSpPr/>
          <p:nvPr/>
        </p:nvSpPr>
        <p:spPr>
          <a:xfrm>
            <a:off x="10549120" y="4217920"/>
            <a:ext cx="273132" cy="273132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3C205EC2-3B90-4147-9D5A-F8D790B8D7FE}"/>
              </a:ext>
            </a:extLst>
          </p:cNvPr>
          <p:cNvSpPr txBox="1"/>
          <p:nvPr/>
        </p:nvSpPr>
        <p:spPr>
          <a:xfrm>
            <a:off x="5800431" y="3429000"/>
            <a:ext cx="98824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Input nodes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D908C15-3BCE-D84D-87C1-F5CC18B587E5}"/>
              </a:ext>
            </a:extLst>
          </p:cNvPr>
          <p:cNvSpPr txBox="1"/>
          <p:nvPr/>
        </p:nvSpPr>
        <p:spPr>
          <a:xfrm>
            <a:off x="6791031" y="3429000"/>
            <a:ext cx="98824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Output nodes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4C5F7218-3F3D-B94E-907A-8F1EC922EE24}"/>
              </a:ext>
            </a:extLst>
          </p:cNvPr>
          <p:cNvSpPr txBox="1"/>
          <p:nvPr/>
        </p:nvSpPr>
        <p:spPr>
          <a:xfrm>
            <a:off x="9356431" y="3429000"/>
            <a:ext cx="98824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Input nodes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A2B7E27C-4B32-734F-A5BD-5154B8A39C90}"/>
              </a:ext>
            </a:extLst>
          </p:cNvPr>
          <p:cNvSpPr txBox="1"/>
          <p:nvPr/>
        </p:nvSpPr>
        <p:spPr>
          <a:xfrm>
            <a:off x="10347031" y="3429000"/>
            <a:ext cx="98824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Output nodes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413C4BF-73B0-0446-831C-BC06F33E1F8B}"/>
              </a:ext>
            </a:extLst>
          </p:cNvPr>
          <p:cNvCxnSpPr>
            <a:stCxn id="41" idx="6"/>
            <a:endCxn id="45" idx="2"/>
          </p:cNvCxnSpPr>
          <p:nvPr/>
        </p:nvCxnSpPr>
        <p:spPr>
          <a:xfrm flipV="1">
            <a:off x="6357600" y="4634068"/>
            <a:ext cx="720048" cy="19833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57B7BAE-08D1-3642-9A9A-07989A0600A1}"/>
              </a:ext>
            </a:extLst>
          </p:cNvPr>
          <p:cNvCxnSpPr>
            <a:stCxn id="40" idx="6"/>
            <a:endCxn id="45" idx="2"/>
          </p:cNvCxnSpPr>
          <p:nvPr/>
        </p:nvCxnSpPr>
        <p:spPr>
          <a:xfrm flipV="1">
            <a:off x="6357132" y="4634068"/>
            <a:ext cx="720516" cy="171101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29A6F810-291D-064D-A15D-0D5838670305}"/>
              </a:ext>
            </a:extLst>
          </p:cNvPr>
          <p:cNvCxnSpPr>
            <a:cxnSpLocks/>
            <a:stCxn id="39" idx="6"/>
            <a:endCxn id="45" idx="2"/>
          </p:cNvCxnSpPr>
          <p:nvPr/>
        </p:nvCxnSpPr>
        <p:spPr>
          <a:xfrm flipV="1">
            <a:off x="6357132" y="4634068"/>
            <a:ext cx="720516" cy="14300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27BA7F61-1B17-784A-8FDD-D8A477857D9C}"/>
              </a:ext>
            </a:extLst>
          </p:cNvPr>
          <p:cNvCxnSpPr>
            <a:cxnSpLocks/>
            <a:stCxn id="38" idx="6"/>
            <a:endCxn id="47" idx="2"/>
          </p:cNvCxnSpPr>
          <p:nvPr/>
        </p:nvCxnSpPr>
        <p:spPr>
          <a:xfrm flipV="1">
            <a:off x="6357132" y="4918931"/>
            <a:ext cx="720516" cy="8641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8A95F761-6840-7345-9485-A0A7A1220330}"/>
              </a:ext>
            </a:extLst>
          </p:cNvPr>
          <p:cNvCxnSpPr>
            <a:cxnSpLocks/>
            <a:stCxn id="37" idx="6"/>
            <a:endCxn id="47" idx="2"/>
          </p:cNvCxnSpPr>
          <p:nvPr/>
        </p:nvCxnSpPr>
        <p:spPr>
          <a:xfrm flipV="1">
            <a:off x="6357132" y="4918931"/>
            <a:ext cx="720516" cy="5688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A9CBABB5-ED03-1446-8F49-AFEA27D1FFFB}"/>
              </a:ext>
            </a:extLst>
          </p:cNvPr>
          <p:cNvCxnSpPr>
            <a:cxnSpLocks/>
            <a:stCxn id="34" idx="6"/>
            <a:endCxn id="45" idx="2"/>
          </p:cNvCxnSpPr>
          <p:nvPr/>
        </p:nvCxnSpPr>
        <p:spPr>
          <a:xfrm flipV="1">
            <a:off x="6357132" y="4634068"/>
            <a:ext cx="720516" cy="57276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94CCB7D3-717B-2F41-8CF9-7F3AC1645480}"/>
              </a:ext>
            </a:extLst>
          </p:cNvPr>
          <p:cNvCxnSpPr>
            <a:cxnSpLocks/>
            <a:stCxn id="35" idx="6"/>
            <a:endCxn id="45" idx="2"/>
          </p:cNvCxnSpPr>
          <p:nvPr/>
        </p:nvCxnSpPr>
        <p:spPr>
          <a:xfrm flipV="1">
            <a:off x="6357132" y="4634068"/>
            <a:ext cx="720516" cy="2879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C13B5149-5FA8-C54E-9888-C67DD0DB8D22}"/>
              </a:ext>
            </a:extLst>
          </p:cNvPr>
          <p:cNvCxnSpPr>
            <a:cxnSpLocks/>
            <a:stCxn id="31" idx="6"/>
            <a:endCxn id="46" idx="2"/>
          </p:cNvCxnSpPr>
          <p:nvPr/>
        </p:nvCxnSpPr>
        <p:spPr>
          <a:xfrm>
            <a:off x="6357132" y="4076464"/>
            <a:ext cx="720516" cy="11273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25E49B62-0EF4-7241-ADA8-C69FA33F5E02}"/>
              </a:ext>
            </a:extLst>
          </p:cNvPr>
          <p:cNvCxnSpPr>
            <a:cxnSpLocks/>
            <a:stCxn id="31" idx="6"/>
            <a:endCxn id="47" idx="2"/>
          </p:cNvCxnSpPr>
          <p:nvPr/>
        </p:nvCxnSpPr>
        <p:spPr>
          <a:xfrm>
            <a:off x="6357132" y="4076464"/>
            <a:ext cx="720516" cy="84246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313882A4-3DFF-F04F-833B-D338E3381088}"/>
              </a:ext>
            </a:extLst>
          </p:cNvPr>
          <p:cNvCxnSpPr>
            <a:cxnSpLocks/>
            <a:stCxn id="31" idx="6"/>
            <a:endCxn id="45" idx="2"/>
          </p:cNvCxnSpPr>
          <p:nvPr/>
        </p:nvCxnSpPr>
        <p:spPr>
          <a:xfrm>
            <a:off x="6357132" y="4076464"/>
            <a:ext cx="720516" cy="55760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1FAC2324-F09D-6042-9E1C-8C2BE1A2F4EC}"/>
              </a:ext>
            </a:extLst>
          </p:cNvPr>
          <p:cNvCxnSpPr>
            <a:cxnSpLocks/>
            <a:stCxn id="32" idx="6"/>
          </p:cNvCxnSpPr>
          <p:nvPr/>
        </p:nvCxnSpPr>
        <p:spPr>
          <a:xfrm>
            <a:off x="6357132" y="4361326"/>
            <a:ext cx="720516" cy="2727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34896056-5688-404C-9655-A61B5458F585}"/>
              </a:ext>
            </a:extLst>
          </p:cNvPr>
          <p:cNvCxnSpPr>
            <a:cxnSpLocks/>
            <a:stCxn id="32" idx="6"/>
            <a:endCxn id="47" idx="2"/>
          </p:cNvCxnSpPr>
          <p:nvPr/>
        </p:nvCxnSpPr>
        <p:spPr>
          <a:xfrm>
            <a:off x="6357132" y="4361326"/>
            <a:ext cx="720516" cy="5576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BDAAF49F-67EF-0B4B-BD4C-963B3C13C2F1}"/>
              </a:ext>
            </a:extLst>
          </p:cNvPr>
          <p:cNvCxnSpPr>
            <a:cxnSpLocks/>
            <a:stCxn id="34" idx="6"/>
            <a:endCxn id="43" idx="2"/>
          </p:cNvCxnSpPr>
          <p:nvPr/>
        </p:nvCxnSpPr>
        <p:spPr>
          <a:xfrm flipV="1">
            <a:off x="6357132" y="4073416"/>
            <a:ext cx="720516" cy="11334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E923D440-97AD-E64E-A14C-EC24E46BA1EE}"/>
              </a:ext>
            </a:extLst>
          </p:cNvPr>
          <p:cNvCxnSpPr>
            <a:cxnSpLocks/>
            <a:stCxn id="33" idx="6"/>
            <a:endCxn id="43" idx="2"/>
          </p:cNvCxnSpPr>
          <p:nvPr/>
        </p:nvCxnSpPr>
        <p:spPr>
          <a:xfrm flipV="1">
            <a:off x="6357132" y="4073416"/>
            <a:ext cx="720516" cy="5637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50EE98F2-A7A2-4E4B-A8E3-07D4E189F4E5}"/>
              </a:ext>
            </a:extLst>
          </p:cNvPr>
          <p:cNvCxnSpPr>
            <a:cxnSpLocks/>
            <a:stCxn id="33" idx="6"/>
            <a:endCxn id="44" idx="2"/>
          </p:cNvCxnSpPr>
          <p:nvPr/>
        </p:nvCxnSpPr>
        <p:spPr>
          <a:xfrm flipV="1">
            <a:off x="6357132" y="4358278"/>
            <a:ext cx="720516" cy="27883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456D4562-3897-9F4D-9C44-94AE73E0EF2C}"/>
              </a:ext>
            </a:extLst>
          </p:cNvPr>
          <p:cNvCxnSpPr>
            <a:cxnSpLocks/>
            <a:stCxn id="35" idx="6"/>
            <a:endCxn id="43" idx="2"/>
          </p:cNvCxnSpPr>
          <p:nvPr/>
        </p:nvCxnSpPr>
        <p:spPr>
          <a:xfrm flipV="1">
            <a:off x="6357132" y="4073416"/>
            <a:ext cx="720516" cy="8485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8A624A66-EA87-3D45-8EEA-49ADE50D9590}"/>
              </a:ext>
            </a:extLst>
          </p:cNvPr>
          <p:cNvCxnSpPr>
            <a:cxnSpLocks/>
            <a:stCxn id="35" idx="6"/>
            <a:endCxn id="44" idx="2"/>
          </p:cNvCxnSpPr>
          <p:nvPr/>
        </p:nvCxnSpPr>
        <p:spPr>
          <a:xfrm flipV="1">
            <a:off x="6357132" y="4358278"/>
            <a:ext cx="720516" cy="56370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CAF7F749-9F8C-DF4A-917F-38ED2FE0012D}"/>
              </a:ext>
            </a:extLst>
          </p:cNvPr>
          <p:cNvCxnSpPr>
            <a:cxnSpLocks/>
            <a:stCxn id="52" idx="6"/>
            <a:endCxn id="54" idx="2"/>
          </p:cNvCxnSpPr>
          <p:nvPr/>
        </p:nvCxnSpPr>
        <p:spPr>
          <a:xfrm flipV="1">
            <a:off x="9910900" y="4069624"/>
            <a:ext cx="638220" cy="11334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2FDF4981-850B-8840-A73F-B6F5EFF85CD8}"/>
              </a:ext>
            </a:extLst>
          </p:cNvPr>
          <p:cNvCxnSpPr>
            <a:cxnSpLocks/>
            <a:stCxn id="51" idx="6"/>
            <a:endCxn id="54" idx="2"/>
          </p:cNvCxnSpPr>
          <p:nvPr/>
        </p:nvCxnSpPr>
        <p:spPr>
          <a:xfrm flipV="1">
            <a:off x="9910900" y="4069624"/>
            <a:ext cx="638220" cy="5637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8F6AFFB8-D22D-0D46-80C5-F8A0C292E4C1}"/>
              </a:ext>
            </a:extLst>
          </p:cNvPr>
          <p:cNvCxnSpPr>
            <a:cxnSpLocks/>
            <a:stCxn id="51" idx="6"/>
            <a:endCxn id="55" idx="2"/>
          </p:cNvCxnSpPr>
          <p:nvPr/>
        </p:nvCxnSpPr>
        <p:spPr>
          <a:xfrm flipV="1">
            <a:off x="9910900" y="4354486"/>
            <a:ext cx="638220" cy="27883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C296C168-162C-1144-B6DD-2831B73D7F35}"/>
              </a:ext>
            </a:extLst>
          </p:cNvPr>
          <p:cNvCxnSpPr>
            <a:cxnSpLocks/>
            <a:stCxn id="53" idx="6"/>
            <a:endCxn id="54" idx="2"/>
          </p:cNvCxnSpPr>
          <p:nvPr/>
        </p:nvCxnSpPr>
        <p:spPr>
          <a:xfrm flipV="1">
            <a:off x="9910900" y="4069624"/>
            <a:ext cx="638220" cy="8485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3063B4AD-2233-E941-B67A-FFC6896C89F3}"/>
              </a:ext>
            </a:extLst>
          </p:cNvPr>
          <p:cNvCxnSpPr>
            <a:cxnSpLocks/>
            <a:stCxn id="53" idx="6"/>
            <a:endCxn id="55" idx="2"/>
          </p:cNvCxnSpPr>
          <p:nvPr/>
        </p:nvCxnSpPr>
        <p:spPr>
          <a:xfrm flipV="1">
            <a:off x="9910900" y="4354486"/>
            <a:ext cx="638220" cy="56370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5773BB8-ED7F-9141-95C3-09433E3C19D1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CN" sz="3200" dirty="0"/>
              <a:t>DGL</a:t>
            </a:r>
            <a:r>
              <a:rPr lang="zh-CN" altLang="en-CN" sz="3200" dirty="0"/>
              <a:t>使用</a:t>
            </a:r>
            <a:r>
              <a:rPr lang="en-US" altLang="zh-CN" sz="3200" dirty="0"/>
              <a:t>Block</a:t>
            </a:r>
            <a:r>
              <a:rPr lang="zh-CN" altLang="en-US" sz="3200" dirty="0"/>
              <a:t>机制存放采样结果</a:t>
            </a:r>
            <a:endParaRPr lang="en-CN" sz="3200" dirty="0"/>
          </a:p>
        </p:txBody>
      </p:sp>
      <p:pic>
        <p:nvPicPr>
          <p:cNvPr id="68" name="Picture 67">
            <a:extLst>
              <a:ext uri="{FF2B5EF4-FFF2-40B4-BE49-F238E27FC236}">
                <a16:creationId xmlns:a16="http://schemas.microsoft.com/office/drawing/2014/main" id="{3B4D6EAE-A194-434B-B06F-C362964D9C4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50354"/>
          <a:stretch/>
        </p:blipFill>
        <p:spPr>
          <a:xfrm>
            <a:off x="626300" y="2109411"/>
            <a:ext cx="7327900" cy="1248394"/>
          </a:xfrm>
          <a:prstGeom prst="rect">
            <a:avLst/>
          </a:prstGeom>
        </p:spPr>
      </p:pic>
      <p:pic>
        <p:nvPicPr>
          <p:cNvPr id="69" name="Picture 68">
            <a:extLst>
              <a:ext uri="{FF2B5EF4-FFF2-40B4-BE49-F238E27FC236}">
                <a16:creationId xmlns:a16="http://schemas.microsoft.com/office/drawing/2014/main" id="{1D2464F8-6CCB-D845-AE64-A399A2273A2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2447"/>
          <a:stretch/>
        </p:blipFill>
        <p:spPr>
          <a:xfrm>
            <a:off x="745053" y="4590289"/>
            <a:ext cx="5117730" cy="2145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951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GL1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GL1" id="{BA310D84-1948-D947-ACDE-D3570E7919B4}" vid="{65E9C757-548A-1C47-BB7F-4B0348782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DGL1</Template>
  <TotalTime>2748</TotalTime>
  <Words>180</Words>
  <Application>Microsoft Macintosh PowerPoint</Application>
  <PresentationFormat>Widescreen</PresentationFormat>
  <Paragraphs>51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Amazon Ember</vt:lpstr>
      <vt:lpstr>Amazon Ember Light</vt:lpstr>
      <vt:lpstr>Arial</vt:lpstr>
      <vt:lpstr>Calibri</vt:lpstr>
      <vt:lpstr>Calibri Light</vt:lpstr>
      <vt:lpstr>DGL1</vt:lpstr>
      <vt:lpstr>DGL进阶: 大图采样和训练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of the Graph World</dc:title>
  <dc:creator>Microsoft Office User</dc:creator>
  <cp:lastModifiedBy>Microsoft Office User</cp:lastModifiedBy>
  <cp:revision>44</cp:revision>
  <dcterms:created xsi:type="dcterms:W3CDTF">2020-03-19T05:20:42Z</dcterms:created>
  <dcterms:modified xsi:type="dcterms:W3CDTF">2020-07-14T05:38:57Z</dcterms:modified>
</cp:coreProperties>
</file>

<file path=docProps/thumbnail.jpeg>
</file>